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4349" r:id="rId5"/>
  </p:sldMasterIdLst>
  <p:notesMasterIdLst>
    <p:notesMasterId r:id="rId43"/>
  </p:notesMasterIdLst>
  <p:handoutMasterIdLst>
    <p:handoutMasterId r:id="rId44"/>
  </p:handoutMasterIdLst>
  <p:sldIdLst>
    <p:sldId id="791" r:id="rId6"/>
    <p:sldId id="826" r:id="rId7"/>
    <p:sldId id="929" r:id="rId8"/>
    <p:sldId id="863" r:id="rId9"/>
    <p:sldId id="931" r:id="rId10"/>
    <p:sldId id="933" r:id="rId11"/>
    <p:sldId id="932" r:id="rId12"/>
    <p:sldId id="935" r:id="rId13"/>
    <p:sldId id="936" r:id="rId14"/>
    <p:sldId id="934" r:id="rId15"/>
    <p:sldId id="937" r:id="rId16"/>
    <p:sldId id="938" r:id="rId17"/>
    <p:sldId id="865" r:id="rId18"/>
    <p:sldId id="940" r:id="rId19"/>
    <p:sldId id="930" r:id="rId20"/>
    <p:sldId id="939" r:id="rId21"/>
    <p:sldId id="866" r:id="rId22"/>
    <p:sldId id="942" r:id="rId23"/>
    <p:sldId id="864" r:id="rId24"/>
    <p:sldId id="828" r:id="rId25"/>
    <p:sldId id="943" r:id="rId26"/>
    <p:sldId id="926" r:id="rId27"/>
    <p:sldId id="829" r:id="rId28"/>
    <p:sldId id="941" r:id="rId29"/>
    <p:sldId id="944" r:id="rId30"/>
    <p:sldId id="890" r:id="rId31"/>
    <p:sldId id="889" r:id="rId32"/>
    <p:sldId id="945" r:id="rId33"/>
    <p:sldId id="946" r:id="rId34"/>
    <p:sldId id="953" r:id="rId35"/>
    <p:sldId id="949" r:id="rId36"/>
    <p:sldId id="954" r:id="rId37"/>
    <p:sldId id="952" r:id="rId38"/>
    <p:sldId id="950" r:id="rId39"/>
    <p:sldId id="951" r:id="rId40"/>
    <p:sldId id="927" r:id="rId41"/>
    <p:sldId id="824" r:id="rId42"/>
  </p:sldIdLst>
  <p:sldSz cx="9144000" cy="6858000" type="screen4x3"/>
  <p:notesSz cx="6797675" cy="9874250"/>
  <p:defaultTextStyle>
    <a:defPPr>
      <a:defRPr lang="en-US"/>
    </a:defPPr>
    <a:lvl1pPr algn="l" rtl="0" fontAlgn="base">
      <a:spcBef>
        <a:spcPct val="0"/>
      </a:spcBef>
      <a:spcAft>
        <a:spcPct val="0"/>
      </a:spcAft>
      <a:defRPr sz="1600" kern="1200">
        <a:solidFill>
          <a:schemeClr val="bg2"/>
        </a:solidFill>
        <a:latin typeface="Arial" charset="0"/>
        <a:ea typeface="ＭＳ Ｐゴシック" pitchFamily="-105" charset="-128"/>
        <a:cs typeface="+mn-cs"/>
      </a:defRPr>
    </a:lvl1pPr>
    <a:lvl2pPr marL="457200" algn="l" rtl="0" fontAlgn="base">
      <a:spcBef>
        <a:spcPct val="0"/>
      </a:spcBef>
      <a:spcAft>
        <a:spcPct val="0"/>
      </a:spcAft>
      <a:defRPr sz="1600" kern="1200">
        <a:solidFill>
          <a:schemeClr val="bg2"/>
        </a:solidFill>
        <a:latin typeface="Arial" charset="0"/>
        <a:ea typeface="ＭＳ Ｐゴシック" pitchFamily="-105" charset="-128"/>
        <a:cs typeface="+mn-cs"/>
      </a:defRPr>
    </a:lvl2pPr>
    <a:lvl3pPr marL="914400" algn="l" rtl="0" fontAlgn="base">
      <a:spcBef>
        <a:spcPct val="0"/>
      </a:spcBef>
      <a:spcAft>
        <a:spcPct val="0"/>
      </a:spcAft>
      <a:defRPr sz="1600" kern="1200">
        <a:solidFill>
          <a:schemeClr val="bg2"/>
        </a:solidFill>
        <a:latin typeface="Arial" charset="0"/>
        <a:ea typeface="ＭＳ Ｐゴシック" pitchFamily="-105" charset="-128"/>
        <a:cs typeface="+mn-cs"/>
      </a:defRPr>
    </a:lvl3pPr>
    <a:lvl4pPr marL="1371600" algn="l" rtl="0" fontAlgn="base">
      <a:spcBef>
        <a:spcPct val="0"/>
      </a:spcBef>
      <a:spcAft>
        <a:spcPct val="0"/>
      </a:spcAft>
      <a:defRPr sz="1600" kern="1200">
        <a:solidFill>
          <a:schemeClr val="bg2"/>
        </a:solidFill>
        <a:latin typeface="Arial" charset="0"/>
        <a:ea typeface="ＭＳ Ｐゴシック" pitchFamily="-105" charset="-128"/>
        <a:cs typeface="+mn-cs"/>
      </a:defRPr>
    </a:lvl4pPr>
    <a:lvl5pPr marL="1828800" algn="l" rtl="0" fontAlgn="base">
      <a:spcBef>
        <a:spcPct val="0"/>
      </a:spcBef>
      <a:spcAft>
        <a:spcPct val="0"/>
      </a:spcAft>
      <a:defRPr sz="1600" kern="1200">
        <a:solidFill>
          <a:schemeClr val="bg2"/>
        </a:solidFill>
        <a:latin typeface="Arial" charset="0"/>
        <a:ea typeface="ＭＳ Ｐゴシック" pitchFamily="-105" charset="-128"/>
        <a:cs typeface="+mn-cs"/>
      </a:defRPr>
    </a:lvl5pPr>
    <a:lvl6pPr marL="2286000" algn="l" defTabSz="914400" rtl="0" eaLnBrk="1" latinLnBrk="0" hangingPunct="1">
      <a:defRPr sz="1600" kern="1200">
        <a:solidFill>
          <a:schemeClr val="bg2"/>
        </a:solidFill>
        <a:latin typeface="Arial" charset="0"/>
        <a:ea typeface="ＭＳ Ｐゴシック" pitchFamily="-105" charset="-128"/>
        <a:cs typeface="+mn-cs"/>
      </a:defRPr>
    </a:lvl6pPr>
    <a:lvl7pPr marL="2743200" algn="l" defTabSz="914400" rtl="0" eaLnBrk="1" latinLnBrk="0" hangingPunct="1">
      <a:defRPr sz="1600" kern="1200">
        <a:solidFill>
          <a:schemeClr val="bg2"/>
        </a:solidFill>
        <a:latin typeface="Arial" charset="0"/>
        <a:ea typeface="ＭＳ Ｐゴシック" pitchFamily="-105" charset="-128"/>
        <a:cs typeface="+mn-cs"/>
      </a:defRPr>
    </a:lvl7pPr>
    <a:lvl8pPr marL="3200400" algn="l" defTabSz="914400" rtl="0" eaLnBrk="1" latinLnBrk="0" hangingPunct="1">
      <a:defRPr sz="1600" kern="1200">
        <a:solidFill>
          <a:schemeClr val="bg2"/>
        </a:solidFill>
        <a:latin typeface="Arial" charset="0"/>
        <a:ea typeface="ＭＳ Ｐゴシック" pitchFamily="-105" charset="-128"/>
        <a:cs typeface="+mn-cs"/>
      </a:defRPr>
    </a:lvl8pPr>
    <a:lvl9pPr marL="3657600" algn="l" defTabSz="914400" rtl="0" eaLnBrk="1" latinLnBrk="0" hangingPunct="1">
      <a:defRPr sz="1600" kern="1200">
        <a:solidFill>
          <a:schemeClr val="bg2"/>
        </a:solidFill>
        <a:latin typeface="Arial" charset="0"/>
        <a:ea typeface="ＭＳ Ｐゴシック" pitchFamily="-105"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2929"/>
    <a:srgbClr val="355F99"/>
    <a:srgbClr val="F8F8F8"/>
    <a:srgbClr val="5A5A5A"/>
    <a:srgbClr val="254D4F"/>
    <a:srgbClr val="600617"/>
    <a:srgbClr val="086482"/>
    <a:srgbClr val="492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86" autoAdjust="0"/>
    <p:restoredTop sz="92282" autoAdjust="0"/>
  </p:normalViewPr>
  <p:slideViewPr>
    <p:cSldViewPr>
      <p:cViewPr varScale="1">
        <p:scale>
          <a:sx n="115" d="100"/>
          <a:sy n="115" d="100"/>
        </p:scale>
        <p:origin x="-756" y="-96"/>
      </p:cViewPr>
      <p:guideLst>
        <p:guide orient="horz" pos="3984"/>
        <p:guide orient="horz" pos="672"/>
        <p:guide pos="384"/>
        <p:guide pos="5664"/>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2622" y="-90"/>
      </p:cViewPr>
      <p:guideLst>
        <p:guide orient="horz" pos="3110"/>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7810" name="Rectangle 2"/>
          <p:cNvSpPr>
            <a:spLocks noGrp="1" noChangeArrowheads="1"/>
          </p:cNvSpPr>
          <p:nvPr>
            <p:ph type="hdr" sz="quarter"/>
          </p:nvPr>
        </p:nvSpPr>
        <p:spPr bwMode="auto">
          <a:xfrm>
            <a:off x="0" y="0"/>
            <a:ext cx="2946400" cy="493713"/>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defTabSz="930275">
              <a:defRPr sz="1200" i="0">
                <a:solidFill>
                  <a:schemeClr val="tx1"/>
                </a:solidFill>
                <a:latin typeface="Arial" charset="0"/>
                <a:ea typeface="ＭＳ Ｐゴシック" pitchFamily="-109" charset="-128"/>
                <a:cs typeface="+mn-cs"/>
              </a:defRPr>
            </a:lvl1pPr>
          </a:lstStyle>
          <a:p>
            <a:pPr>
              <a:defRPr/>
            </a:pPr>
            <a:endParaRPr lang="en-GB"/>
          </a:p>
        </p:txBody>
      </p:sp>
      <p:sp>
        <p:nvSpPr>
          <p:cNvPr id="247811" name="Rectangle 3"/>
          <p:cNvSpPr>
            <a:spLocks noGrp="1" noChangeArrowheads="1"/>
          </p:cNvSpPr>
          <p:nvPr>
            <p:ph type="dt" sz="quarter" idx="1"/>
          </p:nvPr>
        </p:nvSpPr>
        <p:spPr bwMode="auto">
          <a:xfrm>
            <a:off x="3849688" y="0"/>
            <a:ext cx="2946400" cy="493713"/>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algn="r" defTabSz="930275">
              <a:defRPr sz="1200" i="0">
                <a:solidFill>
                  <a:schemeClr val="tx1"/>
                </a:solidFill>
                <a:latin typeface="Arial" charset="0"/>
                <a:ea typeface="ＭＳ Ｐゴシック" pitchFamily="-109" charset="-128"/>
                <a:cs typeface="+mn-cs"/>
              </a:defRPr>
            </a:lvl1pPr>
          </a:lstStyle>
          <a:p>
            <a:pPr>
              <a:defRPr/>
            </a:pPr>
            <a:endParaRPr lang="en-GB"/>
          </a:p>
        </p:txBody>
      </p:sp>
      <p:sp>
        <p:nvSpPr>
          <p:cNvPr id="247812" name="Rectangle 4"/>
          <p:cNvSpPr>
            <a:spLocks noGrp="1" noChangeArrowheads="1"/>
          </p:cNvSpPr>
          <p:nvPr>
            <p:ph type="ftr" sz="quarter" idx="2"/>
          </p:nvPr>
        </p:nvSpPr>
        <p:spPr bwMode="auto">
          <a:xfrm>
            <a:off x="0" y="9380538"/>
            <a:ext cx="2946400" cy="492125"/>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defTabSz="930275">
              <a:defRPr sz="1200" i="0">
                <a:solidFill>
                  <a:schemeClr val="tx1"/>
                </a:solidFill>
                <a:latin typeface="Arial" charset="0"/>
                <a:ea typeface="ＭＳ Ｐゴシック" pitchFamily="-109" charset="-128"/>
                <a:cs typeface="+mn-cs"/>
              </a:defRPr>
            </a:lvl1pPr>
          </a:lstStyle>
          <a:p>
            <a:pPr>
              <a:defRPr/>
            </a:pPr>
            <a:endParaRPr lang="en-GB"/>
          </a:p>
        </p:txBody>
      </p:sp>
      <p:sp>
        <p:nvSpPr>
          <p:cNvPr id="247813" name="Rectangle 5"/>
          <p:cNvSpPr>
            <a:spLocks noGrp="1" noChangeArrowheads="1"/>
          </p:cNvSpPr>
          <p:nvPr>
            <p:ph type="sldNum" sz="quarter" idx="3"/>
          </p:nvPr>
        </p:nvSpPr>
        <p:spPr bwMode="auto">
          <a:xfrm>
            <a:off x="3849688" y="9380538"/>
            <a:ext cx="2946400" cy="492125"/>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algn="r" defTabSz="930275">
              <a:defRPr sz="1200" i="0">
                <a:solidFill>
                  <a:schemeClr val="tx1"/>
                </a:solidFill>
                <a:latin typeface="Arial" charset="0"/>
                <a:ea typeface="ＭＳ Ｐゴシック" pitchFamily="-109" charset="-128"/>
                <a:cs typeface="+mn-cs"/>
              </a:defRPr>
            </a:lvl1pPr>
          </a:lstStyle>
          <a:p>
            <a:pPr>
              <a:defRPr/>
            </a:pPr>
            <a:fld id="{AB5D4B47-5116-4A4E-9963-C7CE7B947394}" type="slidenum">
              <a:rPr lang="en-US"/>
              <a:pPr>
                <a:defRPr/>
              </a:pPr>
              <a:t>‹#›</a:t>
            </a:fld>
            <a:endParaRPr lang="en-US" dirty="0"/>
          </a:p>
        </p:txBody>
      </p:sp>
    </p:spTree>
    <p:extLst>
      <p:ext uri="{BB962C8B-B14F-4D97-AF65-F5344CB8AC3E}">
        <p14:creationId xmlns:p14="http://schemas.microsoft.com/office/powerpoint/2010/main" val="1236507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6786" name="Rectangle 2"/>
          <p:cNvSpPr>
            <a:spLocks noGrp="1" noChangeArrowheads="1"/>
          </p:cNvSpPr>
          <p:nvPr>
            <p:ph type="hdr" sz="quarter"/>
          </p:nvPr>
        </p:nvSpPr>
        <p:spPr bwMode="auto">
          <a:xfrm>
            <a:off x="0" y="0"/>
            <a:ext cx="2946400" cy="493713"/>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defTabSz="930275">
              <a:defRPr sz="1200" i="0">
                <a:solidFill>
                  <a:schemeClr val="tx1"/>
                </a:solidFill>
                <a:latin typeface="Arial" charset="0"/>
                <a:ea typeface="ＭＳ Ｐゴシック" pitchFamily="-109" charset="-128"/>
                <a:cs typeface="+mn-cs"/>
              </a:defRPr>
            </a:lvl1pPr>
          </a:lstStyle>
          <a:p>
            <a:pPr>
              <a:defRPr/>
            </a:pPr>
            <a:endParaRPr lang="en-GB"/>
          </a:p>
        </p:txBody>
      </p:sp>
      <p:sp>
        <p:nvSpPr>
          <p:cNvPr id="246787" name="Rectangle 3"/>
          <p:cNvSpPr>
            <a:spLocks noGrp="1" noChangeArrowheads="1"/>
          </p:cNvSpPr>
          <p:nvPr>
            <p:ph type="dt" idx="1"/>
          </p:nvPr>
        </p:nvSpPr>
        <p:spPr bwMode="auto">
          <a:xfrm>
            <a:off x="3849688" y="0"/>
            <a:ext cx="2946400" cy="493713"/>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algn="r" defTabSz="930275">
              <a:defRPr sz="1200" i="0">
                <a:solidFill>
                  <a:schemeClr val="tx1"/>
                </a:solidFill>
                <a:latin typeface="Arial" charset="0"/>
                <a:ea typeface="ＭＳ Ｐゴシック" pitchFamily="-109" charset="-128"/>
                <a:cs typeface="+mn-cs"/>
              </a:defRPr>
            </a:lvl1pPr>
          </a:lstStyle>
          <a:p>
            <a:pPr>
              <a:defRPr/>
            </a:pPr>
            <a:endParaRPr lang="en-GB"/>
          </a:p>
        </p:txBody>
      </p:sp>
      <p:sp>
        <p:nvSpPr>
          <p:cNvPr id="11268" name="Rectangle 4"/>
          <p:cNvSpPr>
            <a:spLocks noGrp="1" noRot="1" noChangeAspect="1" noChangeArrowheads="1" noTextEdit="1"/>
          </p:cNvSpPr>
          <p:nvPr>
            <p:ph type="sldImg" idx="2"/>
          </p:nvPr>
        </p:nvSpPr>
        <p:spPr bwMode="auto">
          <a:xfrm>
            <a:off x="931863" y="741363"/>
            <a:ext cx="4935537" cy="37020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9" name="Rectangle 5"/>
          <p:cNvSpPr>
            <a:spLocks noGrp="1" noChangeArrowheads="1"/>
          </p:cNvSpPr>
          <p:nvPr>
            <p:ph type="body" sz="quarter" idx="3"/>
          </p:nvPr>
        </p:nvSpPr>
        <p:spPr bwMode="auto">
          <a:xfrm>
            <a:off x="679450" y="4691063"/>
            <a:ext cx="5438775" cy="4441825"/>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46790" name="Rectangle 6"/>
          <p:cNvSpPr>
            <a:spLocks noGrp="1" noChangeArrowheads="1"/>
          </p:cNvSpPr>
          <p:nvPr>
            <p:ph type="ftr" sz="quarter" idx="4"/>
          </p:nvPr>
        </p:nvSpPr>
        <p:spPr bwMode="auto">
          <a:xfrm>
            <a:off x="0" y="9380538"/>
            <a:ext cx="2946400" cy="492125"/>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defTabSz="930275">
              <a:defRPr sz="1200" i="0">
                <a:solidFill>
                  <a:schemeClr val="tx1"/>
                </a:solidFill>
                <a:latin typeface="Arial" charset="0"/>
                <a:ea typeface="ＭＳ Ｐゴシック" pitchFamily="-109" charset="-128"/>
                <a:cs typeface="+mn-cs"/>
              </a:defRPr>
            </a:lvl1pPr>
          </a:lstStyle>
          <a:p>
            <a:pPr>
              <a:defRPr/>
            </a:pPr>
            <a:endParaRPr lang="en-GB"/>
          </a:p>
        </p:txBody>
      </p:sp>
      <p:sp>
        <p:nvSpPr>
          <p:cNvPr id="246791" name="Rectangle 7"/>
          <p:cNvSpPr>
            <a:spLocks noGrp="1" noChangeArrowheads="1"/>
          </p:cNvSpPr>
          <p:nvPr>
            <p:ph type="sldNum" sz="quarter" idx="5"/>
          </p:nvPr>
        </p:nvSpPr>
        <p:spPr bwMode="auto">
          <a:xfrm>
            <a:off x="3849688" y="9380538"/>
            <a:ext cx="2946400" cy="492125"/>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algn="r" defTabSz="930275">
              <a:defRPr sz="1200" i="0">
                <a:solidFill>
                  <a:schemeClr val="tx1"/>
                </a:solidFill>
                <a:latin typeface="Arial" charset="0"/>
                <a:ea typeface="ＭＳ Ｐゴシック" pitchFamily="-109" charset="-128"/>
                <a:cs typeface="+mn-cs"/>
              </a:defRPr>
            </a:lvl1pPr>
          </a:lstStyle>
          <a:p>
            <a:pPr>
              <a:defRPr/>
            </a:pPr>
            <a:fld id="{7E51E0BA-C5B9-48BB-A89F-93862ADC7403}" type="slidenum">
              <a:rPr lang="en-US"/>
              <a:pPr>
                <a:defRPr/>
              </a:pPr>
              <a:t>‹#›</a:t>
            </a:fld>
            <a:endParaRPr lang="en-US" dirty="0"/>
          </a:p>
        </p:txBody>
      </p:sp>
    </p:spTree>
    <p:extLst>
      <p:ext uri="{BB962C8B-B14F-4D97-AF65-F5344CB8AC3E}">
        <p14:creationId xmlns:p14="http://schemas.microsoft.com/office/powerpoint/2010/main" val="1631033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8" charset="-128"/>
        <a:cs typeface="ＭＳ Ｐゴシック" pitchFamily="18"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12" charset="-128"/>
        <a:cs typeface="ＭＳ Ｐゴシック"/>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12" charset="-128"/>
        <a:cs typeface="ＭＳ Ｐゴシック"/>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12" charset="-128"/>
        <a:cs typeface="ＭＳ Ｐゴシック"/>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12" charset="-128"/>
        <a:cs typeface="ＭＳ Ｐゴシック"/>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solidFill>
            <a:srgbClr val="FFFFFF"/>
          </a:solidFill>
          <a:ln/>
        </p:spPr>
      </p:sp>
      <p:sp>
        <p:nvSpPr>
          <p:cNvPr id="12291" name="Rectangle 3"/>
          <p:cNvSpPr>
            <a:spLocks noGrp="1" noChangeArrowheads="1"/>
          </p:cNvSpPr>
          <p:nvPr>
            <p:ph type="body" idx="1"/>
          </p:nvPr>
        </p:nvSpPr>
        <p:spPr>
          <a:xfrm>
            <a:off x="679450" y="4692650"/>
            <a:ext cx="5438775" cy="4440238"/>
          </a:xfrm>
          <a:noFill/>
          <a:ln>
            <a:solidFill>
              <a:srgbClr val="000000"/>
            </a:solidFill>
          </a:ln>
          <a:extLst>
            <a:ext uri="{909E8E84-426E-40DD-AFC4-6F175D3DCCD1}">
              <a14:hiddenFill xmlns:a14="http://schemas.microsoft.com/office/drawing/2010/main">
                <a:solidFill>
                  <a:srgbClr val="FFFFFF"/>
                </a:solidFill>
              </a14:hiddenFill>
            </a:ext>
          </a:extLst>
        </p:spPr>
        <p:txBody>
          <a:bodyPr lIns="90775" tIns="45387" rIns="90775" bIns="45387"/>
          <a:lstStyle/>
          <a:p>
            <a:pPr eaLnBrk="1" hangingPunct="1"/>
            <a:endParaRPr lang="en-GB" smtClean="0">
              <a:ea typeface="ＭＳ Ｐゴシック" pitchFamily="-105"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p:cNvSpPr>
            <a:spLocks noGrp="1" noRot="1" noChangeAspect="1" noTextEdit="1"/>
          </p:cNvSpPr>
          <p:nvPr>
            <p:ph type="sldImg"/>
          </p:nvPr>
        </p:nvSpPr>
        <p:spPr>
          <a:ln/>
        </p:spPr>
      </p:sp>
      <p:sp>
        <p:nvSpPr>
          <p:cNvPr id="10242" name="Notes Placeholder 2"/>
          <p:cNvSpPr>
            <a:spLocks noGrp="1"/>
          </p:cNvSpPr>
          <p:nvPr>
            <p:ph type="body" idx="1"/>
          </p:nvPr>
        </p:nvSpPr>
        <p:spPr>
          <a:noFill/>
          <a:ln/>
        </p:spPr>
        <p:txBody>
          <a:bodyPr/>
          <a:lstStyle/>
          <a:p>
            <a:pPr eaLnBrk="1" hangingPunct="1"/>
            <a:endParaRPr lang="en-US" dirty="0" smtClean="0">
              <a:latin typeface="Arial" pitchFamily="34" charset="0"/>
              <a:ea typeface="ＭＳ Ｐゴシック" charset="-128"/>
            </a:endParaRPr>
          </a:p>
        </p:txBody>
      </p:sp>
      <p:sp>
        <p:nvSpPr>
          <p:cNvPr id="10243" name="Slide Number Placeholder 3"/>
          <p:cNvSpPr txBox="1">
            <a:spLocks noGrp="1"/>
          </p:cNvSpPr>
          <p:nvPr/>
        </p:nvSpPr>
        <p:spPr bwMode="auto">
          <a:xfrm>
            <a:off x="3849688" y="9380539"/>
            <a:ext cx="2946400" cy="492125"/>
          </a:xfrm>
          <a:prstGeom prst="rect">
            <a:avLst/>
          </a:prstGeom>
          <a:noFill/>
          <a:ln w="9525">
            <a:noFill/>
            <a:miter lim="800000"/>
            <a:headEnd/>
            <a:tailEnd/>
          </a:ln>
        </p:spPr>
        <p:txBody>
          <a:bodyPr lIns="96501" tIns="48251" rIns="96501" bIns="48251" anchor="b"/>
          <a:lstStyle/>
          <a:p>
            <a:pPr algn="r" defTabSz="964974"/>
            <a:fld id="{024D673E-CAB0-42FF-AA88-493101E0D9BA}" type="slidenum">
              <a:rPr lang="en-US" sz="1200">
                <a:solidFill>
                  <a:schemeClr val="tx1"/>
                </a:solidFill>
              </a:rPr>
              <a:pPr algn="r" defTabSz="964974"/>
              <a:t>2</a:t>
            </a:fld>
            <a:endParaRPr lang="en-US" sz="1200" dirty="0">
              <a:solidFill>
                <a:schemeClr val="tx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xfrm>
            <a:off x="931863" y="741363"/>
            <a:ext cx="4935537" cy="3702050"/>
          </a:xfrm>
          <a:noFill/>
          <a:ln>
            <a:solidFill>
              <a:srgbClr val="000000"/>
            </a:solidFill>
            <a:miter lim="800000"/>
            <a:headEnd/>
            <a:tailEnd/>
          </a:ln>
        </p:spPr>
      </p:sp>
      <p:sp>
        <p:nvSpPr>
          <p:cNvPr id="53251" name="Notes Placeholder 2"/>
          <p:cNvSpPr>
            <a:spLocks noGrp="1"/>
          </p:cNvSpPr>
          <p:nvPr>
            <p:ph type="body" idx="1"/>
          </p:nvPr>
        </p:nvSpPr>
        <p:spPr bwMode="auto">
          <a:xfrm>
            <a:off x="678194" y="4690273"/>
            <a:ext cx="5441288" cy="4441699"/>
          </a:xfrm>
          <a:noFill/>
        </p:spPr>
        <p:txBody>
          <a:bodyPr wrap="square" lIns="92997" tIns="46497" rIns="92997" bIns="46497" numCol="1" anchor="t" anchorCtr="0" compatLnSpc="1">
            <a:prstTxWarp prst="textNoShape">
              <a:avLst/>
            </a:prstTxWarp>
          </a:bodyPr>
          <a:lstStyle/>
          <a:p>
            <a:pPr>
              <a:spcBef>
                <a:spcPct val="0"/>
              </a:spcBef>
            </a:pPr>
            <a:r>
              <a:rPr lang="en-US" dirty="0" smtClean="0"/>
              <a:t>Introduction to SGM</a:t>
            </a:r>
          </a:p>
          <a:p>
            <a:pPr lvl="1">
              <a:spcBef>
                <a:spcPct val="0"/>
              </a:spcBef>
            </a:pPr>
            <a:r>
              <a:rPr lang="en-US" dirty="0" smtClean="0"/>
              <a:t>Overview slide - map w/ offices</a:t>
            </a:r>
          </a:p>
          <a:p>
            <a:pPr lvl="1">
              <a:spcBef>
                <a:spcPct val="0"/>
              </a:spcBef>
            </a:pPr>
            <a:r>
              <a:rPr lang="en-US" dirty="0" smtClean="0"/>
              <a:t>Positioning statement</a:t>
            </a:r>
          </a:p>
          <a:p>
            <a:pPr>
              <a:spcBef>
                <a:spcPct val="0"/>
              </a:spcBef>
            </a:pPr>
            <a:endParaRPr lang="en-US" dirty="0" smtClean="0"/>
          </a:p>
          <a:p>
            <a:pPr>
              <a:spcBef>
                <a:spcPct val="0"/>
              </a:spcBef>
            </a:pPr>
            <a:r>
              <a:rPr lang="en-US" dirty="0" smtClean="0"/>
              <a:t>NOTES: try</a:t>
            </a:r>
            <a:r>
              <a:rPr lang="en-US" baseline="0" dirty="0" smtClean="0"/>
              <a:t> and turn the map into a spinning globe….have the offices blink as they go by on the globe</a:t>
            </a:r>
            <a:endParaRPr lang="en-US" dirty="0" smtClean="0"/>
          </a:p>
        </p:txBody>
      </p:sp>
      <p:sp>
        <p:nvSpPr>
          <p:cNvPr id="53252" name="Slide Number Placeholder 3"/>
          <p:cNvSpPr txBox="1">
            <a:spLocks noGrp="1"/>
          </p:cNvSpPr>
          <p:nvPr/>
        </p:nvSpPr>
        <p:spPr bwMode="auto">
          <a:xfrm>
            <a:off x="3850443" y="9380541"/>
            <a:ext cx="2945659" cy="491999"/>
          </a:xfrm>
          <a:prstGeom prst="rect">
            <a:avLst/>
          </a:prstGeom>
          <a:noFill/>
          <a:ln w="9525">
            <a:noFill/>
            <a:miter lim="800000"/>
            <a:headEnd/>
            <a:tailEnd/>
          </a:ln>
        </p:spPr>
        <p:txBody>
          <a:bodyPr lIns="92997" tIns="46497" rIns="92997" bIns="46497" anchor="b"/>
          <a:lstStyle/>
          <a:p>
            <a:pPr algn="r" defTabSz="928382"/>
            <a:fld id="{D71C600C-5AE5-47ED-859A-BA258D1F7A66}" type="slidenum">
              <a:rPr lang="en-US" sz="1200">
                <a:solidFill>
                  <a:srgbClr val="EEECE1"/>
                </a:solidFill>
                <a:ea typeface="ＭＳ Ｐゴシック"/>
                <a:cs typeface="ＭＳ Ｐゴシック"/>
              </a:rPr>
              <a:pPr algn="r" defTabSz="928382"/>
              <a:t>3</a:t>
            </a:fld>
            <a:endParaRPr lang="en-US" sz="1200">
              <a:solidFill>
                <a:srgbClr val="EEECE1"/>
              </a:solidFill>
              <a:ea typeface="ＭＳ Ｐゴシック"/>
              <a:cs typeface="ＭＳ Ｐゴシック"/>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ea typeface="ＭＳ Ｐゴシック" pitchFamily="-105" charset="-128"/>
            </a:endParaRPr>
          </a:p>
        </p:txBody>
      </p:sp>
      <p:sp>
        <p:nvSpPr>
          <p:cNvPr id="45060" name="Slide Number Placeholder 3"/>
          <p:cNvSpPr txBox="1">
            <a:spLocks noGrp="1"/>
          </p:cNvSpPr>
          <p:nvPr/>
        </p:nvSpPr>
        <p:spPr bwMode="auto">
          <a:xfrm>
            <a:off x="3849688" y="9380538"/>
            <a:ext cx="2946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1600">
                <a:solidFill>
                  <a:schemeClr val="bg2"/>
                </a:solidFill>
                <a:latin typeface="Arial" charset="0"/>
                <a:ea typeface="ＭＳ Ｐゴシック" pitchFamily="-105" charset="-128"/>
              </a:defRPr>
            </a:lvl1pPr>
            <a:lvl2pPr marL="742950" indent="-285750" defTabSz="930275" eaLnBrk="0" hangingPunct="0">
              <a:defRPr sz="1600">
                <a:solidFill>
                  <a:schemeClr val="bg2"/>
                </a:solidFill>
                <a:latin typeface="Arial" charset="0"/>
                <a:ea typeface="ＭＳ Ｐゴシック" pitchFamily="-105" charset="-128"/>
              </a:defRPr>
            </a:lvl2pPr>
            <a:lvl3pPr marL="1143000" indent="-228600" defTabSz="930275" eaLnBrk="0" hangingPunct="0">
              <a:defRPr sz="1600">
                <a:solidFill>
                  <a:schemeClr val="bg2"/>
                </a:solidFill>
                <a:latin typeface="Arial" charset="0"/>
                <a:ea typeface="ＭＳ Ｐゴシック" pitchFamily="-105" charset="-128"/>
              </a:defRPr>
            </a:lvl3pPr>
            <a:lvl4pPr marL="1600200" indent="-228600" defTabSz="930275" eaLnBrk="0" hangingPunct="0">
              <a:defRPr sz="1600">
                <a:solidFill>
                  <a:schemeClr val="bg2"/>
                </a:solidFill>
                <a:latin typeface="Arial" charset="0"/>
                <a:ea typeface="ＭＳ Ｐゴシック" pitchFamily="-105" charset="-128"/>
              </a:defRPr>
            </a:lvl4pPr>
            <a:lvl5pPr marL="2057400" indent="-228600" defTabSz="930275" eaLnBrk="0" hangingPunct="0">
              <a:defRPr sz="1600">
                <a:solidFill>
                  <a:schemeClr val="bg2"/>
                </a:solidFill>
                <a:latin typeface="Arial" charset="0"/>
                <a:ea typeface="ＭＳ Ｐゴシック" pitchFamily="-105" charset="-128"/>
              </a:defRPr>
            </a:lvl5pPr>
            <a:lvl6pPr marL="25146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6pPr>
            <a:lvl7pPr marL="29718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7pPr>
            <a:lvl8pPr marL="34290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8pPr>
            <a:lvl9pPr marL="38862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9pPr>
          </a:lstStyle>
          <a:p>
            <a:pPr algn="r" eaLnBrk="1" hangingPunct="1"/>
            <a:fld id="{9C8BA86B-0BAB-44C1-BD23-C4D6703A305D}" type="slidenum">
              <a:rPr lang="en-US" sz="1200">
                <a:solidFill>
                  <a:schemeClr val="tx1"/>
                </a:solidFill>
              </a:rPr>
              <a:pPr algn="r" eaLnBrk="1" hangingPunct="1"/>
              <a:t>5</a:t>
            </a:fld>
            <a:endParaRPr lang="en-US" sz="1200">
              <a:solidFill>
                <a:schemeClr val="tx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ea typeface="ＭＳ Ｐゴシック" pitchFamily="-105" charset="-128"/>
            </a:endParaRPr>
          </a:p>
        </p:txBody>
      </p:sp>
      <p:sp>
        <p:nvSpPr>
          <p:cNvPr id="45060" name="Slide Number Placeholder 3"/>
          <p:cNvSpPr txBox="1">
            <a:spLocks noGrp="1"/>
          </p:cNvSpPr>
          <p:nvPr/>
        </p:nvSpPr>
        <p:spPr bwMode="auto">
          <a:xfrm>
            <a:off x="3849688" y="9380538"/>
            <a:ext cx="29464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1600">
                <a:solidFill>
                  <a:schemeClr val="bg2"/>
                </a:solidFill>
                <a:latin typeface="Arial" charset="0"/>
                <a:ea typeface="ＭＳ Ｐゴシック" pitchFamily="-105" charset="-128"/>
              </a:defRPr>
            </a:lvl1pPr>
            <a:lvl2pPr marL="742950" indent="-285750" defTabSz="930275" eaLnBrk="0" hangingPunct="0">
              <a:defRPr sz="1600">
                <a:solidFill>
                  <a:schemeClr val="bg2"/>
                </a:solidFill>
                <a:latin typeface="Arial" charset="0"/>
                <a:ea typeface="ＭＳ Ｐゴシック" pitchFamily="-105" charset="-128"/>
              </a:defRPr>
            </a:lvl2pPr>
            <a:lvl3pPr marL="1143000" indent="-228600" defTabSz="930275" eaLnBrk="0" hangingPunct="0">
              <a:defRPr sz="1600">
                <a:solidFill>
                  <a:schemeClr val="bg2"/>
                </a:solidFill>
                <a:latin typeface="Arial" charset="0"/>
                <a:ea typeface="ＭＳ Ｐゴシック" pitchFamily="-105" charset="-128"/>
              </a:defRPr>
            </a:lvl3pPr>
            <a:lvl4pPr marL="1600200" indent="-228600" defTabSz="930275" eaLnBrk="0" hangingPunct="0">
              <a:defRPr sz="1600">
                <a:solidFill>
                  <a:schemeClr val="bg2"/>
                </a:solidFill>
                <a:latin typeface="Arial" charset="0"/>
                <a:ea typeface="ＭＳ Ｐゴシック" pitchFamily="-105" charset="-128"/>
              </a:defRPr>
            </a:lvl4pPr>
            <a:lvl5pPr marL="2057400" indent="-228600" defTabSz="930275" eaLnBrk="0" hangingPunct="0">
              <a:defRPr sz="1600">
                <a:solidFill>
                  <a:schemeClr val="bg2"/>
                </a:solidFill>
                <a:latin typeface="Arial" charset="0"/>
                <a:ea typeface="ＭＳ Ｐゴシック" pitchFamily="-105" charset="-128"/>
              </a:defRPr>
            </a:lvl5pPr>
            <a:lvl6pPr marL="25146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6pPr>
            <a:lvl7pPr marL="29718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7pPr>
            <a:lvl8pPr marL="34290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8pPr>
            <a:lvl9pPr marL="38862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9pPr>
          </a:lstStyle>
          <a:p>
            <a:pPr algn="r" eaLnBrk="1" hangingPunct="1"/>
            <a:fld id="{9C8BA86B-0BAB-44C1-BD23-C4D6703A305D}" type="slidenum">
              <a:rPr lang="en-US" sz="1200">
                <a:solidFill>
                  <a:schemeClr val="tx1"/>
                </a:solidFill>
              </a:rPr>
              <a:pPr algn="r" eaLnBrk="1" hangingPunct="1"/>
              <a:t>13</a:t>
            </a:fld>
            <a:endParaRPr lang="en-US" sz="1200">
              <a:solidFill>
                <a:schemeClr val="tx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I looks kind of like this... Why is this the future </a:t>
            </a:r>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bg2"/>
                </a:solidFill>
                <a:latin typeface="Arial" charset="0"/>
                <a:ea typeface="MS PGothic" pitchFamily="34" charset="-128"/>
              </a:defRPr>
            </a:lvl1pPr>
            <a:lvl2pPr marL="742950" indent="-285750" defTabSz="963613" eaLnBrk="0" hangingPunct="0">
              <a:defRPr sz="1600">
                <a:solidFill>
                  <a:schemeClr val="bg2"/>
                </a:solidFill>
                <a:latin typeface="Arial" charset="0"/>
                <a:ea typeface="MS PGothic" pitchFamily="34" charset="-128"/>
              </a:defRPr>
            </a:lvl2pPr>
            <a:lvl3pPr marL="1143000" indent="-228600" defTabSz="963613" eaLnBrk="0" hangingPunct="0">
              <a:defRPr sz="1600">
                <a:solidFill>
                  <a:schemeClr val="bg2"/>
                </a:solidFill>
                <a:latin typeface="Arial" charset="0"/>
                <a:ea typeface="MS PGothic" pitchFamily="34" charset="-128"/>
              </a:defRPr>
            </a:lvl3pPr>
            <a:lvl4pPr marL="1600200" indent="-228600" defTabSz="963613" eaLnBrk="0" hangingPunct="0">
              <a:defRPr sz="1600">
                <a:solidFill>
                  <a:schemeClr val="bg2"/>
                </a:solidFill>
                <a:latin typeface="Arial" charset="0"/>
                <a:ea typeface="MS PGothic" pitchFamily="34" charset="-128"/>
              </a:defRPr>
            </a:lvl4pPr>
            <a:lvl5pPr marL="2057400" indent="-228600" defTabSz="963613" eaLnBrk="0" hangingPunct="0">
              <a:defRPr sz="1600">
                <a:solidFill>
                  <a:schemeClr val="bg2"/>
                </a:solidFill>
                <a:latin typeface="Arial" charset="0"/>
                <a:ea typeface="MS PGothic" pitchFamily="34" charset="-128"/>
              </a:defRPr>
            </a:lvl5pPr>
            <a:lvl6pPr marL="2514600" indent="-228600" defTabSz="963613" eaLnBrk="0" fontAlgn="base" hangingPunct="0">
              <a:spcBef>
                <a:spcPct val="0"/>
              </a:spcBef>
              <a:spcAft>
                <a:spcPct val="0"/>
              </a:spcAft>
              <a:defRPr sz="1600">
                <a:solidFill>
                  <a:schemeClr val="bg2"/>
                </a:solidFill>
                <a:latin typeface="Arial" charset="0"/>
                <a:ea typeface="MS PGothic" pitchFamily="34" charset="-128"/>
              </a:defRPr>
            </a:lvl6pPr>
            <a:lvl7pPr marL="2971800" indent="-228600" defTabSz="963613" eaLnBrk="0" fontAlgn="base" hangingPunct="0">
              <a:spcBef>
                <a:spcPct val="0"/>
              </a:spcBef>
              <a:spcAft>
                <a:spcPct val="0"/>
              </a:spcAft>
              <a:defRPr sz="1600">
                <a:solidFill>
                  <a:schemeClr val="bg2"/>
                </a:solidFill>
                <a:latin typeface="Arial" charset="0"/>
                <a:ea typeface="MS PGothic" pitchFamily="34" charset="-128"/>
              </a:defRPr>
            </a:lvl7pPr>
            <a:lvl8pPr marL="3429000" indent="-228600" defTabSz="963613" eaLnBrk="0" fontAlgn="base" hangingPunct="0">
              <a:spcBef>
                <a:spcPct val="0"/>
              </a:spcBef>
              <a:spcAft>
                <a:spcPct val="0"/>
              </a:spcAft>
              <a:defRPr sz="1600">
                <a:solidFill>
                  <a:schemeClr val="bg2"/>
                </a:solidFill>
                <a:latin typeface="Arial" charset="0"/>
                <a:ea typeface="MS PGothic" pitchFamily="34" charset="-128"/>
              </a:defRPr>
            </a:lvl8pPr>
            <a:lvl9pPr marL="3886200" indent="-228600" defTabSz="963613" eaLnBrk="0" fontAlgn="base" hangingPunct="0">
              <a:spcBef>
                <a:spcPct val="0"/>
              </a:spcBef>
              <a:spcAft>
                <a:spcPct val="0"/>
              </a:spcAft>
              <a:defRPr sz="1600">
                <a:solidFill>
                  <a:schemeClr val="bg2"/>
                </a:solidFill>
                <a:latin typeface="Arial" charset="0"/>
                <a:ea typeface="MS PGothic" pitchFamily="34" charset="-128"/>
              </a:defRPr>
            </a:lvl9pPr>
          </a:lstStyle>
          <a:p>
            <a:pPr eaLnBrk="1" hangingPunct="1"/>
            <a:fld id="{0B493A78-F83A-4E55-833A-F66D269C4118}" type="slidenum">
              <a:rPr lang="en-US" sz="1200" smtClean="0">
                <a:solidFill>
                  <a:schemeClr val="tx1"/>
                </a:solidFill>
              </a:rPr>
              <a:pPr eaLnBrk="1" hangingPunct="1"/>
              <a:t>29</a:t>
            </a:fld>
            <a:endParaRPr lang="en-US" sz="1200" smtClean="0">
              <a:solidFill>
                <a:schemeClr val="tx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I looks kind of like this... Why is this the future </a:t>
            </a:r>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bg2"/>
                </a:solidFill>
                <a:latin typeface="Arial" charset="0"/>
                <a:ea typeface="MS PGothic" pitchFamily="34" charset="-128"/>
              </a:defRPr>
            </a:lvl1pPr>
            <a:lvl2pPr marL="742950" indent="-285750" defTabSz="963613" eaLnBrk="0" hangingPunct="0">
              <a:defRPr sz="1600">
                <a:solidFill>
                  <a:schemeClr val="bg2"/>
                </a:solidFill>
                <a:latin typeface="Arial" charset="0"/>
                <a:ea typeface="MS PGothic" pitchFamily="34" charset="-128"/>
              </a:defRPr>
            </a:lvl2pPr>
            <a:lvl3pPr marL="1143000" indent="-228600" defTabSz="963613" eaLnBrk="0" hangingPunct="0">
              <a:defRPr sz="1600">
                <a:solidFill>
                  <a:schemeClr val="bg2"/>
                </a:solidFill>
                <a:latin typeface="Arial" charset="0"/>
                <a:ea typeface="MS PGothic" pitchFamily="34" charset="-128"/>
              </a:defRPr>
            </a:lvl3pPr>
            <a:lvl4pPr marL="1600200" indent="-228600" defTabSz="963613" eaLnBrk="0" hangingPunct="0">
              <a:defRPr sz="1600">
                <a:solidFill>
                  <a:schemeClr val="bg2"/>
                </a:solidFill>
                <a:latin typeface="Arial" charset="0"/>
                <a:ea typeface="MS PGothic" pitchFamily="34" charset="-128"/>
              </a:defRPr>
            </a:lvl4pPr>
            <a:lvl5pPr marL="2057400" indent="-228600" defTabSz="963613" eaLnBrk="0" hangingPunct="0">
              <a:defRPr sz="1600">
                <a:solidFill>
                  <a:schemeClr val="bg2"/>
                </a:solidFill>
                <a:latin typeface="Arial" charset="0"/>
                <a:ea typeface="MS PGothic" pitchFamily="34" charset="-128"/>
              </a:defRPr>
            </a:lvl5pPr>
            <a:lvl6pPr marL="2514600" indent="-228600" defTabSz="963613" eaLnBrk="0" fontAlgn="base" hangingPunct="0">
              <a:spcBef>
                <a:spcPct val="0"/>
              </a:spcBef>
              <a:spcAft>
                <a:spcPct val="0"/>
              </a:spcAft>
              <a:defRPr sz="1600">
                <a:solidFill>
                  <a:schemeClr val="bg2"/>
                </a:solidFill>
                <a:latin typeface="Arial" charset="0"/>
                <a:ea typeface="MS PGothic" pitchFamily="34" charset="-128"/>
              </a:defRPr>
            </a:lvl6pPr>
            <a:lvl7pPr marL="2971800" indent="-228600" defTabSz="963613" eaLnBrk="0" fontAlgn="base" hangingPunct="0">
              <a:spcBef>
                <a:spcPct val="0"/>
              </a:spcBef>
              <a:spcAft>
                <a:spcPct val="0"/>
              </a:spcAft>
              <a:defRPr sz="1600">
                <a:solidFill>
                  <a:schemeClr val="bg2"/>
                </a:solidFill>
                <a:latin typeface="Arial" charset="0"/>
                <a:ea typeface="MS PGothic" pitchFamily="34" charset="-128"/>
              </a:defRPr>
            </a:lvl7pPr>
            <a:lvl8pPr marL="3429000" indent="-228600" defTabSz="963613" eaLnBrk="0" fontAlgn="base" hangingPunct="0">
              <a:spcBef>
                <a:spcPct val="0"/>
              </a:spcBef>
              <a:spcAft>
                <a:spcPct val="0"/>
              </a:spcAft>
              <a:defRPr sz="1600">
                <a:solidFill>
                  <a:schemeClr val="bg2"/>
                </a:solidFill>
                <a:latin typeface="Arial" charset="0"/>
                <a:ea typeface="MS PGothic" pitchFamily="34" charset="-128"/>
              </a:defRPr>
            </a:lvl8pPr>
            <a:lvl9pPr marL="3886200" indent="-228600" defTabSz="963613" eaLnBrk="0" fontAlgn="base" hangingPunct="0">
              <a:spcBef>
                <a:spcPct val="0"/>
              </a:spcBef>
              <a:spcAft>
                <a:spcPct val="0"/>
              </a:spcAft>
              <a:defRPr sz="1600">
                <a:solidFill>
                  <a:schemeClr val="bg2"/>
                </a:solidFill>
                <a:latin typeface="Arial" charset="0"/>
                <a:ea typeface="MS PGothic" pitchFamily="34" charset="-128"/>
              </a:defRPr>
            </a:lvl9pPr>
          </a:lstStyle>
          <a:p>
            <a:pPr eaLnBrk="1" hangingPunct="1"/>
            <a:fld id="{0B493A78-F83A-4E55-833A-F66D269C4118}" type="slidenum">
              <a:rPr lang="en-US" sz="1200" smtClean="0">
                <a:solidFill>
                  <a:schemeClr val="tx1"/>
                </a:solidFill>
              </a:rPr>
              <a:pPr eaLnBrk="1" hangingPunct="1"/>
              <a:t>31</a:t>
            </a:fld>
            <a:endParaRPr lang="en-US" sz="1200" smtClean="0">
              <a:solidFill>
                <a:schemeClr val="tx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I looks kind of like this... Why is this the future </a:t>
            </a:r>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bg2"/>
                </a:solidFill>
                <a:latin typeface="Arial" charset="0"/>
                <a:ea typeface="MS PGothic" pitchFamily="34" charset="-128"/>
              </a:defRPr>
            </a:lvl1pPr>
            <a:lvl2pPr marL="742950" indent="-285750" defTabSz="963613" eaLnBrk="0" hangingPunct="0">
              <a:defRPr sz="1600">
                <a:solidFill>
                  <a:schemeClr val="bg2"/>
                </a:solidFill>
                <a:latin typeface="Arial" charset="0"/>
                <a:ea typeface="MS PGothic" pitchFamily="34" charset="-128"/>
              </a:defRPr>
            </a:lvl2pPr>
            <a:lvl3pPr marL="1143000" indent="-228600" defTabSz="963613" eaLnBrk="0" hangingPunct="0">
              <a:defRPr sz="1600">
                <a:solidFill>
                  <a:schemeClr val="bg2"/>
                </a:solidFill>
                <a:latin typeface="Arial" charset="0"/>
                <a:ea typeface="MS PGothic" pitchFamily="34" charset="-128"/>
              </a:defRPr>
            </a:lvl3pPr>
            <a:lvl4pPr marL="1600200" indent="-228600" defTabSz="963613" eaLnBrk="0" hangingPunct="0">
              <a:defRPr sz="1600">
                <a:solidFill>
                  <a:schemeClr val="bg2"/>
                </a:solidFill>
                <a:latin typeface="Arial" charset="0"/>
                <a:ea typeface="MS PGothic" pitchFamily="34" charset="-128"/>
              </a:defRPr>
            </a:lvl4pPr>
            <a:lvl5pPr marL="2057400" indent="-228600" defTabSz="963613" eaLnBrk="0" hangingPunct="0">
              <a:defRPr sz="1600">
                <a:solidFill>
                  <a:schemeClr val="bg2"/>
                </a:solidFill>
                <a:latin typeface="Arial" charset="0"/>
                <a:ea typeface="MS PGothic" pitchFamily="34" charset="-128"/>
              </a:defRPr>
            </a:lvl5pPr>
            <a:lvl6pPr marL="2514600" indent="-228600" defTabSz="963613" eaLnBrk="0" fontAlgn="base" hangingPunct="0">
              <a:spcBef>
                <a:spcPct val="0"/>
              </a:spcBef>
              <a:spcAft>
                <a:spcPct val="0"/>
              </a:spcAft>
              <a:defRPr sz="1600">
                <a:solidFill>
                  <a:schemeClr val="bg2"/>
                </a:solidFill>
                <a:latin typeface="Arial" charset="0"/>
                <a:ea typeface="MS PGothic" pitchFamily="34" charset="-128"/>
              </a:defRPr>
            </a:lvl6pPr>
            <a:lvl7pPr marL="2971800" indent="-228600" defTabSz="963613" eaLnBrk="0" fontAlgn="base" hangingPunct="0">
              <a:spcBef>
                <a:spcPct val="0"/>
              </a:spcBef>
              <a:spcAft>
                <a:spcPct val="0"/>
              </a:spcAft>
              <a:defRPr sz="1600">
                <a:solidFill>
                  <a:schemeClr val="bg2"/>
                </a:solidFill>
                <a:latin typeface="Arial" charset="0"/>
                <a:ea typeface="MS PGothic" pitchFamily="34" charset="-128"/>
              </a:defRPr>
            </a:lvl7pPr>
            <a:lvl8pPr marL="3429000" indent="-228600" defTabSz="963613" eaLnBrk="0" fontAlgn="base" hangingPunct="0">
              <a:spcBef>
                <a:spcPct val="0"/>
              </a:spcBef>
              <a:spcAft>
                <a:spcPct val="0"/>
              </a:spcAft>
              <a:defRPr sz="1600">
                <a:solidFill>
                  <a:schemeClr val="bg2"/>
                </a:solidFill>
                <a:latin typeface="Arial" charset="0"/>
                <a:ea typeface="MS PGothic" pitchFamily="34" charset="-128"/>
              </a:defRPr>
            </a:lvl8pPr>
            <a:lvl9pPr marL="3886200" indent="-228600" defTabSz="963613" eaLnBrk="0" fontAlgn="base" hangingPunct="0">
              <a:spcBef>
                <a:spcPct val="0"/>
              </a:spcBef>
              <a:spcAft>
                <a:spcPct val="0"/>
              </a:spcAft>
              <a:defRPr sz="1600">
                <a:solidFill>
                  <a:schemeClr val="bg2"/>
                </a:solidFill>
                <a:latin typeface="Arial" charset="0"/>
                <a:ea typeface="MS PGothic" pitchFamily="34" charset="-128"/>
              </a:defRPr>
            </a:lvl9pPr>
          </a:lstStyle>
          <a:p>
            <a:pPr eaLnBrk="1" hangingPunct="1"/>
            <a:fld id="{0B493A78-F83A-4E55-833A-F66D269C4118}" type="slidenum">
              <a:rPr lang="en-US" sz="1200" smtClean="0">
                <a:solidFill>
                  <a:schemeClr val="tx1"/>
                </a:solidFill>
              </a:rPr>
              <a:pPr eaLnBrk="1" hangingPunct="1"/>
              <a:t>32</a:t>
            </a:fld>
            <a:endParaRPr lang="en-US" sz="1200" smtClean="0">
              <a:solidFill>
                <a:schemeClr val="tx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I looks kind of like this... Why is this the future </a:t>
            </a:r>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eaLnBrk="0" hangingPunct="0">
              <a:defRPr sz="1600">
                <a:solidFill>
                  <a:schemeClr val="bg2"/>
                </a:solidFill>
                <a:latin typeface="Arial" charset="0"/>
                <a:ea typeface="MS PGothic" pitchFamily="34" charset="-128"/>
              </a:defRPr>
            </a:lvl1pPr>
            <a:lvl2pPr marL="742950" indent="-285750" defTabSz="963613" eaLnBrk="0" hangingPunct="0">
              <a:defRPr sz="1600">
                <a:solidFill>
                  <a:schemeClr val="bg2"/>
                </a:solidFill>
                <a:latin typeface="Arial" charset="0"/>
                <a:ea typeface="MS PGothic" pitchFamily="34" charset="-128"/>
              </a:defRPr>
            </a:lvl2pPr>
            <a:lvl3pPr marL="1143000" indent="-228600" defTabSz="963613" eaLnBrk="0" hangingPunct="0">
              <a:defRPr sz="1600">
                <a:solidFill>
                  <a:schemeClr val="bg2"/>
                </a:solidFill>
                <a:latin typeface="Arial" charset="0"/>
                <a:ea typeface="MS PGothic" pitchFamily="34" charset="-128"/>
              </a:defRPr>
            </a:lvl3pPr>
            <a:lvl4pPr marL="1600200" indent="-228600" defTabSz="963613" eaLnBrk="0" hangingPunct="0">
              <a:defRPr sz="1600">
                <a:solidFill>
                  <a:schemeClr val="bg2"/>
                </a:solidFill>
                <a:latin typeface="Arial" charset="0"/>
                <a:ea typeface="MS PGothic" pitchFamily="34" charset="-128"/>
              </a:defRPr>
            </a:lvl4pPr>
            <a:lvl5pPr marL="2057400" indent="-228600" defTabSz="963613" eaLnBrk="0" hangingPunct="0">
              <a:defRPr sz="1600">
                <a:solidFill>
                  <a:schemeClr val="bg2"/>
                </a:solidFill>
                <a:latin typeface="Arial" charset="0"/>
                <a:ea typeface="MS PGothic" pitchFamily="34" charset="-128"/>
              </a:defRPr>
            </a:lvl5pPr>
            <a:lvl6pPr marL="2514600" indent="-228600" defTabSz="963613" eaLnBrk="0" fontAlgn="base" hangingPunct="0">
              <a:spcBef>
                <a:spcPct val="0"/>
              </a:spcBef>
              <a:spcAft>
                <a:spcPct val="0"/>
              </a:spcAft>
              <a:defRPr sz="1600">
                <a:solidFill>
                  <a:schemeClr val="bg2"/>
                </a:solidFill>
                <a:latin typeface="Arial" charset="0"/>
                <a:ea typeface="MS PGothic" pitchFamily="34" charset="-128"/>
              </a:defRPr>
            </a:lvl6pPr>
            <a:lvl7pPr marL="2971800" indent="-228600" defTabSz="963613" eaLnBrk="0" fontAlgn="base" hangingPunct="0">
              <a:spcBef>
                <a:spcPct val="0"/>
              </a:spcBef>
              <a:spcAft>
                <a:spcPct val="0"/>
              </a:spcAft>
              <a:defRPr sz="1600">
                <a:solidFill>
                  <a:schemeClr val="bg2"/>
                </a:solidFill>
                <a:latin typeface="Arial" charset="0"/>
                <a:ea typeface="MS PGothic" pitchFamily="34" charset="-128"/>
              </a:defRPr>
            </a:lvl7pPr>
            <a:lvl8pPr marL="3429000" indent="-228600" defTabSz="963613" eaLnBrk="0" fontAlgn="base" hangingPunct="0">
              <a:spcBef>
                <a:spcPct val="0"/>
              </a:spcBef>
              <a:spcAft>
                <a:spcPct val="0"/>
              </a:spcAft>
              <a:defRPr sz="1600">
                <a:solidFill>
                  <a:schemeClr val="bg2"/>
                </a:solidFill>
                <a:latin typeface="Arial" charset="0"/>
                <a:ea typeface="MS PGothic" pitchFamily="34" charset="-128"/>
              </a:defRPr>
            </a:lvl8pPr>
            <a:lvl9pPr marL="3886200" indent="-228600" defTabSz="963613" eaLnBrk="0" fontAlgn="base" hangingPunct="0">
              <a:spcBef>
                <a:spcPct val="0"/>
              </a:spcBef>
              <a:spcAft>
                <a:spcPct val="0"/>
              </a:spcAft>
              <a:defRPr sz="1600">
                <a:solidFill>
                  <a:schemeClr val="bg2"/>
                </a:solidFill>
                <a:latin typeface="Arial" charset="0"/>
                <a:ea typeface="MS PGothic" pitchFamily="34" charset="-128"/>
              </a:defRPr>
            </a:lvl9pPr>
          </a:lstStyle>
          <a:p>
            <a:pPr eaLnBrk="1" hangingPunct="1"/>
            <a:fld id="{0B493A78-F83A-4E55-833A-F66D269C4118}" type="slidenum">
              <a:rPr lang="en-US" sz="1200" smtClean="0">
                <a:solidFill>
                  <a:schemeClr val="tx1"/>
                </a:solidFill>
              </a:rPr>
              <a:pPr eaLnBrk="1" hangingPunct="1"/>
              <a:t>33</a:t>
            </a:fld>
            <a:endParaRPr lang="en-US" sz="1200" smtClean="0">
              <a:solidFill>
                <a:schemeClr val="tx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 name="Picture 8" descr="energytitl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5" name="Rectangle 9"/>
          <p:cNvSpPr>
            <a:spLocks noGrp="1" noChangeArrowheads="1"/>
          </p:cNvSpPr>
          <p:nvPr>
            <p:ph type="ctrTitle" sz="quarter"/>
          </p:nvPr>
        </p:nvSpPr>
        <p:spPr>
          <a:xfrm>
            <a:off x="1371600" y="4648200"/>
            <a:ext cx="7593962" cy="1075421"/>
          </a:xfrm>
        </p:spPr>
        <p:txBody>
          <a:bodyPr tIns="45720" bIns="45720" anchor="b"/>
          <a:lstStyle>
            <a:lvl1pPr>
              <a:lnSpc>
                <a:spcPct val="105000"/>
              </a:lnSpc>
              <a:defRPr sz="3200" spc="0">
                <a:solidFill>
                  <a:srgbClr val="292929"/>
                </a:solidFill>
              </a:defRPr>
            </a:lvl1pPr>
          </a:lstStyle>
          <a:p>
            <a:r>
              <a:rPr lang="en-US" dirty="0" smtClean="0"/>
              <a:t>Click to edit Master title style</a:t>
            </a:r>
            <a:endParaRPr lang="en-US" dirty="0"/>
          </a:p>
        </p:txBody>
      </p:sp>
      <p:sp>
        <p:nvSpPr>
          <p:cNvPr id="91146" name="Rectangle 10"/>
          <p:cNvSpPr>
            <a:spLocks noGrp="1" noChangeArrowheads="1"/>
          </p:cNvSpPr>
          <p:nvPr>
            <p:ph type="subTitle" sz="quarter" idx="1"/>
          </p:nvPr>
        </p:nvSpPr>
        <p:spPr>
          <a:xfrm>
            <a:off x="1371600" y="5726796"/>
            <a:ext cx="7588191" cy="978804"/>
          </a:xfrm>
        </p:spPr>
        <p:txBody>
          <a:bodyPr tIns="45720" bIns="45720"/>
          <a:lstStyle>
            <a:lvl1pPr marL="0" indent="0">
              <a:lnSpc>
                <a:spcPct val="105000"/>
              </a:lnSpc>
              <a:spcBef>
                <a:spcPts val="0"/>
              </a:spcBef>
              <a:spcAft>
                <a:spcPts val="0"/>
              </a:spcAft>
              <a:buFont typeface="Wingdings" pitchFamily="2" charset="2"/>
              <a:buNone/>
              <a:defRPr sz="1800">
                <a:solidFill>
                  <a:srgbClr val="292929"/>
                </a:solidFill>
              </a:defRPr>
            </a:lvl1pPr>
          </a:lstStyle>
          <a:p>
            <a:r>
              <a:rPr lang="en-US" dirty="0" smtClean="0"/>
              <a:t>Click to edit Master subtitle style</a:t>
            </a:r>
            <a:endParaRPr lang="en-US" dirty="0"/>
          </a:p>
        </p:txBody>
      </p:sp>
    </p:spTree>
  </p:cSld>
  <p:clrMapOvr>
    <a:masterClrMapping/>
  </p:clrMapOvr>
  <p:transition>
    <p:fade thruBlk="1"/>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143000" y="2514600"/>
            <a:ext cx="6629400" cy="1600200"/>
          </a:xfrm>
        </p:spPr>
        <p:txBody>
          <a:bodyPr anchor="b"/>
          <a:lstStyle>
            <a:lvl1pPr marL="0" marR="0" indent="0" algn="l" defTabSz="914400" rtl="0" eaLnBrk="0" fontAlgn="base" latinLnBrk="0" hangingPunct="0">
              <a:lnSpc>
                <a:spcPct val="105000"/>
              </a:lnSpc>
              <a:spcBef>
                <a:spcPts val="0"/>
              </a:spcBef>
              <a:spcAft>
                <a:spcPts val="0"/>
              </a:spcAft>
              <a:buClr>
                <a:srgbClr val="F04E22"/>
              </a:buClr>
              <a:buSzTx/>
              <a:buFontTx/>
              <a:buNone/>
              <a:tabLst/>
              <a:defRPr lang="en-US" sz="3200" kern="0" baseline="0">
                <a:solidFill>
                  <a:srgbClr val="F8F8F8"/>
                </a:solidFill>
              </a:defRPr>
            </a:lvl1pPr>
          </a:lstStyle>
          <a:p>
            <a:pPr lvl="0"/>
            <a:r>
              <a:rPr lang="en-US" noProof="0" smtClean="0"/>
              <a:t>Click to edit Master text styles</a:t>
            </a:r>
          </a:p>
        </p:txBody>
      </p:sp>
      <p:pic>
        <p:nvPicPr>
          <p:cNvPr id="7" name="Picture 8" descr="energydivider.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1"/>
          </p:nvPr>
        </p:nvSpPr>
        <p:spPr>
          <a:xfrm>
            <a:off x="1295400" y="4267200"/>
            <a:ext cx="6629400" cy="1447800"/>
          </a:xfrm>
        </p:spPr>
        <p:txBody>
          <a:bodyPr/>
          <a:lstStyle>
            <a:lvl1pPr marL="0" marR="0" indent="0" algn="l" defTabSz="914400" rtl="0" eaLnBrk="0" fontAlgn="base" latinLnBrk="0" hangingPunct="0">
              <a:lnSpc>
                <a:spcPct val="105000"/>
              </a:lnSpc>
              <a:spcBef>
                <a:spcPts val="0"/>
              </a:spcBef>
              <a:spcAft>
                <a:spcPts val="0"/>
              </a:spcAft>
              <a:buClr>
                <a:srgbClr val="F04E22"/>
              </a:buClr>
              <a:buSzTx/>
              <a:buFontTx/>
              <a:buNone/>
              <a:tabLst/>
              <a:defRPr sz="2000">
                <a:solidFill>
                  <a:srgbClr val="F8F8F8"/>
                </a:solidFill>
              </a:defRPr>
            </a:lvl1pPr>
          </a:lstStyle>
          <a:p>
            <a:pPr lvl="0"/>
            <a:r>
              <a:rPr lang="en-US" noProof="0" dirty="0" smtClean="0"/>
              <a:t>Click to edit Master text styles</a:t>
            </a:r>
          </a:p>
        </p:txBody>
      </p:sp>
      <p:sp>
        <p:nvSpPr>
          <p:cNvPr id="8" name="Text Placeholder 3"/>
          <p:cNvSpPr>
            <a:spLocks noGrp="1"/>
          </p:cNvSpPr>
          <p:nvPr>
            <p:ph type="body" sz="quarter" idx="12"/>
          </p:nvPr>
        </p:nvSpPr>
        <p:spPr>
          <a:xfrm>
            <a:off x="1295400" y="2667000"/>
            <a:ext cx="6629400" cy="1600200"/>
          </a:xfrm>
        </p:spPr>
        <p:txBody>
          <a:bodyPr anchor="b"/>
          <a:lstStyle>
            <a:lvl1pPr marL="0" marR="0" indent="0" algn="l" defTabSz="914400" rtl="0" eaLnBrk="0" fontAlgn="base" latinLnBrk="0" hangingPunct="0">
              <a:lnSpc>
                <a:spcPct val="105000"/>
              </a:lnSpc>
              <a:spcBef>
                <a:spcPts val="0"/>
              </a:spcBef>
              <a:spcAft>
                <a:spcPts val="0"/>
              </a:spcAft>
              <a:buClr>
                <a:srgbClr val="F04E22"/>
              </a:buClr>
              <a:buSzTx/>
              <a:buFontTx/>
              <a:buNone/>
              <a:tabLst/>
              <a:defRPr lang="en-US" sz="3200" kern="0" baseline="0">
                <a:solidFill>
                  <a:srgbClr val="F8F8F8"/>
                </a:solidFill>
              </a:defRPr>
            </a:lvl1pPr>
          </a:lstStyle>
          <a:p>
            <a:pPr lvl="0"/>
            <a:r>
              <a:rPr lang="en-US" noProof="0" dirty="0" smtClean="0"/>
              <a:t>Click to edit Master text style</a:t>
            </a:r>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5" name="Picture 8" descr="financialthankyou.jpg"/>
          <p:cNvPicPr>
            <a:picLocks noChangeAspect="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7" name="Text Placeholder 6"/>
          <p:cNvSpPr>
            <a:spLocks noGrp="1"/>
          </p:cNvSpPr>
          <p:nvPr>
            <p:ph type="body" sz="quarter" idx="10"/>
          </p:nvPr>
        </p:nvSpPr>
        <p:spPr>
          <a:xfrm>
            <a:off x="1600200" y="2590800"/>
            <a:ext cx="6096000" cy="1981200"/>
          </a:xfrm>
        </p:spPr>
        <p:txBody>
          <a:bodyPr anchor="ctr">
            <a:noAutofit/>
          </a:bodyPr>
          <a:lstStyle>
            <a:lvl1pPr marL="0" marR="0" indent="0" algn="ctr" defTabSz="914400" rtl="0" eaLnBrk="0" fontAlgn="base" latinLnBrk="0" hangingPunct="0">
              <a:lnSpc>
                <a:spcPct val="100000"/>
              </a:lnSpc>
              <a:spcBef>
                <a:spcPct val="0"/>
              </a:spcBef>
              <a:spcAft>
                <a:spcPct val="0"/>
              </a:spcAft>
              <a:buClrTx/>
              <a:buSzTx/>
              <a:buFontTx/>
              <a:buNone/>
              <a:tabLst/>
              <a:defRPr kumimoji="0" lang="en-US" sz="6500" b="0" i="0" u="none" strike="noStrike" kern="0" cap="none" spc="0" normalizeH="0" baseline="0" noProof="0">
                <a:ln>
                  <a:noFill/>
                </a:ln>
                <a:solidFill>
                  <a:srgbClr val="FFFFFF"/>
                </a:solidFill>
                <a:effectLst/>
                <a:uLnTx/>
                <a:uFillTx/>
              </a:defRPr>
            </a:lvl1pPr>
          </a:lstStyle>
          <a:p>
            <a:pPr lvl="0"/>
            <a:r>
              <a:rPr lang="en-US" smtClean="0"/>
              <a:t>Click to edit Master text styles</a:t>
            </a:r>
          </a:p>
        </p:txBody>
      </p:sp>
      <p:pic>
        <p:nvPicPr>
          <p:cNvPr id="4" name="Picture 8" descr="energythankyou.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a:spLocks noGrp="1"/>
          </p:cNvSpPr>
          <p:nvPr>
            <p:ph type="body" sz="quarter" idx="11"/>
          </p:nvPr>
        </p:nvSpPr>
        <p:spPr>
          <a:xfrm>
            <a:off x="1752600" y="2743200"/>
            <a:ext cx="6096000" cy="1981200"/>
          </a:xfrm>
        </p:spPr>
        <p:txBody>
          <a:bodyPr anchor="ctr">
            <a:noAutofit/>
          </a:bodyPr>
          <a:lstStyle>
            <a:lvl1pPr marL="0" marR="0" indent="0" algn="ctr" defTabSz="914400" rtl="0" eaLnBrk="0" fontAlgn="base" latinLnBrk="0" hangingPunct="0">
              <a:lnSpc>
                <a:spcPct val="100000"/>
              </a:lnSpc>
              <a:spcBef>
                <a:spcPct val="0"/>
              </a:spcBef>
              <a:spcAft>
                <a:spcPct val="0"/>
              </a:spcAft>
              <a:buClrTx/>
              <a:buSzTx/>
              <a:buFontTx/>
              <a:buNone/>
              <a:tabLst/>
              <a:defRPr kumimoji="0" lang="en-US" sz="6500" b="0" i="0" u="none" strike="noStrike" kern="0" cap="none" spc="0" normalizeH="0" baseline="0" noProof="0">
                <a:ln>
                  <a:noFill/>
                </a:ln>
                <a:solidFill>
                  <a:srgbClr val="FFFFFF"/>
                </a:solidFill>
                <a:effectLst/>
                <a:uLnTx/>
                <a:uFillTx/>
              </a:defRPr>
            </a:lvl1pPr>
          </a:lstStyle>
          <a:p>
            <a:pPr lvl="0"/>
            <a:r>
              <a:rPr lang="en-US" dirty="0" smtClean="0"/>
              <a:t>Click to edit Master text styles</a:t>
            </a:r>
          </a:p>
        </p:txBody>
      </p:sp>
    </p:spTree>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hank You Slide">
    <p:spTree>
      <p:nvGrpSpPr>
        <p:cNvPr id="1" name=""/>
        <p:cNvGrpSpPr/>
        <p:nvPr/>
      </p:nvGrpSpPr>
      <p:grpSpPr>
        <a:xfrm>
          <a:off x="0" y="0"/>
          <a:ext cx="0" cy="0"/>
          <a:chOff x="0" y="0"/>
          <a:chExt cx="0" cy="0"/>
        </a:xfrm>
      </p:grpSpPr>
      <p:pic>
        <p:nvPicPr>
          <p:cNvPr id="6" name="Picture 8" descr="financialthankyou.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1143000" y="1447800"/>
            <a:ext cx="5486400" cy="1600200"/>
          </a:xfrm>
        </p:spPr>
        <p:txBody>
          <a:bodyPr anchor="b"/>
          <a:lstStyle>
            <a:lvl1pPr marL="0" marR="0" indent="0" algn="l" defTabSz="914400" rtl="0" eaLnBrk="0" fontAlgn="base" latinLnBrk="0" hangingPunct="0">
              <a:lnSpc>
                <a:spcPct val="105000"/>
              </a:lnSpc>
              <a:spcBef>
                <a:spcPct val="10000"/>
              </a:spcBef>
              <a:spcAft>
                <a:spcPct val="10000"/>
              </a:spcAft>
              <a:buClr>
                <a:srgbClr val="F04E22"/>
              </a:buClr>
              <a:buSzTx/>
              <a:buFontTx/>
              <a:buNone/>
              <a:tabLst/>
              <a:defRPr lang="en-US" sz="2400" kern="0" baseline="0">
                <a:solidFill>
                  <a:srgbClr val="FFFFFF"/>
                </a:solidFill>
              </a:defRPr>
            </a:lvl1pPr>
          </a:lstStyle>
          <a:p>
            <a:pPr lvl="0"/>
            <a:r>
              <a:rPr lang="en-US" noProof="0" smtClean="0"/>
              <a:t>Click to edit Master text styles</a:t>
            </a:r>
          </a:p>
        </p:txBody>
      </p:sp>
      <p:sp>
        <p:nvSpPr>
          <p:cNvPr id="5" name="Text Placeholder 5"/>
          <p:cNvSpPr>
            <a:spLocks noGrp="1"/>
          </p:cNvSpPr>
          <p:nvPr>
            <p:ph type="body" sz="quarter" idx="11"/>
          </p:nvPr>
        </p:nvSpPr>
        <p:spPr>
          <a:xfrm>
            <a:off x="1143000" y="3048000"/>
            <a:ext cx="5486400" cy="1447800"/>
          </a:xfrm>
        </p:spPr>
        <p:txBody>
          <a:bodyPr/>
          <a:lstStyle>
            <a:lvl1pPr marL="0" marR="0" indent="0" algn="l" defTabSz="914400" rtl="0" eaLnBrk="0" fontAlgn="base" latinLnBrk="0" hangingPunct="0">
              <a:lnSpc>
                <a:spcPct val="105000"/>
              </a:lnSpc>
              <a:spcBef>
                <a:spcPct val="10000"/>
              </a:spcBef>
              <a:spcAft>
                <a:spcPct val="10000"/>
              </a:spcAft>
              <a:buClr>
                <a:srgbClr val="F04E22"/>
              </a:buClr>
              <a:buSzTx/>
              <a:buFontTx/>
              <a:buNone/>
              <a:tabLst/>
              <a:defRPr>
                <a:solidFill>
                  <a:srgbClr val="FFFFFF"/>
                </a:solidFill>
              </a:defRPr>
            </a:lvl1pPr>
          </a:lstStyle>
          <a:p>
            <a:pPr lvl="0"/>
            <a:r>
              <a:rPr lang="en-US" noProof="0" smtClean="0"/>
              <a:t>Click to edit Master text styles</a:t>
            </a:r>
          </a:p>
        </p:txBody>
      </p:sp>
    </p:spTree>
    <p:extLst>
      <p:ext uri="{BB962C8B-B14F-4D97-AF65-F5344CB8AC3E}">
        <p14:creationId xmlns:p14="http://schemas.microsoft.com/office/powerpoint/2010/main" val="3897300487"/>
      </p:ext>
    </p:extLst>
  </p:cSld>
  <p:clrMapOvr>
    <a:masterClrMapping/>
  </p:clrMapOvr>
  <p:transition>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1_Image Slide 01">
    <p:spTree>
      <p:nvGrpSpPr>
        <p:cNvPr id="1" name=""/>
        <p:cNvGrpSpPr/>
        <p:nvPr/>
      </p:nvGrpSpPr>
      <p:grpSpPr>
        <a:xfrm>
          <a:off x="0" y="0"/>
          <a:ext cx="0" cy="0"/>
          <a:chOff x="0" y="0"/>
          <a:chExt cx="0" cy="0"/>
        </a:xfrm>
      </p:grpSpPr>
      <p:sp>
        <p:nvSpPr>
          <p:cNvPr id="4" name="Rectangle 3"/>
          <p:cNvSpPr/>
          <p:nvPr/>
        </p:nvSpPr>
        <p:spPr bwMode="auto">
          <a:xfrm>
            <a:off x="0" y="0"/>
            <a:ext cx="9144000" cy="6858000"/>
          </a:xfrm>
          <a:prstGeom prst="rect">
            <a:avLst/>
          </a:prstGeom>
          <a:solidFill>
            <a:srgbClr val="492E4D"/>
          </a:solidFill>
          <a:ln w="9525" cap="flat" cmpd="sng" algn="ctr">
            <a:solidFill>
              <a:schemeClr val="tx1"/>
            </a:solidFill>
            <a:prstDash val="solid"/>
            <a:round/>
            <a:headEnd type="none" w="med" len="med"/>
            <a:tailEnd type="none" w="med" len="med"/>
          </a:ln>
          <a:effectLst/>
        </p:spPr>
        <p:txBody>
          <a:bodyPr anchor="ctr"/>
          <a:lstStyle/>
          <a:p>
            <a:pPr>
              <a:defRPr/>
            </a:pPr>
            <a:endParaRPr lang="en-GB" sz="1800">
              <a:solidFill>
                <a:schemeClr val="tx1"/>
              </a:solidFill>
              <a:ea typeface="MS PGothic"/>
              <a:cs typeface="+mn-cs"/>
            </a:endParaRPr>
          </a:p>
        </p:txBody>
      </p:sp>
      <p:pic>
        <p:nvPicPr>
          <p:cNvPr id="7" name="Picture 6" descr="chip1.jpg"/>
          <p:cNvPicPr>
            <a:picLocks noChangeAspect="1"/>
          </p:cNvPicPr>
          <p:nvPr/>
        </p:nvPicPr>
        <p:blipFill>
          <a:blip r:embed="rId2" cstate="print">
            <a:alphaModFix amt="24000"/>
            <a:duotone>
              <a:schemeClr val="accent3">
                <a:shade val="45000"/>
                <a:satMod val="135000"/>
              </a:schemeClr>
              <a:prstClr val="white"/>
            </a:duotone>
            <a:extLst/>
          </a:blip>
          <a:stretch>
            <a:fillRect/>
          </a:stretch>
        </p:blipFill>
        <p:spPr>
          <a:xfrm>
            <a:off x="-9922" y="9921"/>
            <a:ext cx="9144000" cy="6832600"/>
          </a:xfrm>
          <a:prstGeom prst="rect">
            <a:avLst/>
          </a:prstGeom>
        </p:spPr>
      </p:pic>
      <p:pic>
        <p:nvPicPr>
          <p:cNvPr id="8" name="Picture 9" descr="Sapient_Logo_Stamp_179.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3"/>
          <p:cNvSpPr>
            <a:spLocks noGrp="1"/>
          </p:cNvSpPr>
          <p:nvPr>
            <p:ph type="body" sz="quarter" idx="10"/>
          </p:nvPr>
        </p:nvSpPr>
        <p:spPr>
          <a:xfrm>
            <a:off x="1143000" y="1447800"/>
            <a:ext cx="5486400" cy="1600200"/>
          </a:xfrm>
        </p:spPr>
        <p:txBody>
          <a:bodyPr anchor="b"/>
          <a:lstStyle>
            <a:lvl1pPr marL="0" marR="0" indent="0" algn="l" defTabSz="914400" rtl="0" eaLnBrk="0" fontAlgn="base" latinLnBrk="0" hangingPunct="0">
              <a:lnSpc>
                <a:spcPct val="105000"/>
              </a:lnSpc>
              <a:spcBef>
                <a:spcPct val="10000"/>
              </a:spcBef>
              <a:spcAft>
                <a:spcPct val="10000"/>
              </a:spcAft>
              <a:buClr>
                <a:srgbClr val="F04E22"/>
              </a:buClr>
              <a:buSzTx/>
              <a:buFontTx/>
              <a:buNone/>
              <a:tabLst/>
              <a:defRPr lang="en-US" sz="2400" kern="0" baseline="0">
                <a:solidFill>
                  <a:srgbClr val="FFFFFF"/>
                </a:solidFill>
              </a:defRPr>
            </a:lvl1pPr>
          </a:lstStyle>
          <a:p>
            <a:pPr lvl="0"/>
            <a:r>
              <a:rPr lang="en-US" noProof="0" smtClean="0"/>
              <a:t>Click to edit Master text styles</a:t>
            </a:r>
          </a:p>
        </p:txBody>
      </p:sp>
      <p:sp>
        <p:nvSpPr>
          <p:cNvPr id="6" name="Text Placeholder 5"/>
          <p:cNvSpPr>
            <a:spLocks noGrp="1"/>
          </p:cNvSpPr>
          <p:nvPr>
            <p:ph type="body" sz="quarter" idx="11"/>
          </p:nvPr>
        </p:nvSpPr>
        <p:spPr>
          <a:xfrm>
            <a:off x="1143000" y="3048000"/>
            <a:ext cx="5486400" cy="1447800"/>
          </a:xfrm>
        </p:spPr>
        <p:txBody>
          <a:bodyPr/>
          <a:lstStyle>
            <a:lvl1pPr marL="0" marR="0" indent="0" algn="l" defTabSz="914400" rtl="0" eaLnBrk="0" fontAlgn="base" latinLnBrk="0" hangingPunct="0">
              <a:lnSpc>
                <a:spcPct val="105000"/>
              </a:lnSpc>
              <a:spcBef>
                <a:spcPct val="10000"/>
              </a:spcBef>
              <a:spcAft>
                <a:spcPct val="10000"/>
              </a:spcAft>
              <a:buClr>
                <a:srgbClr val="F04E22"/>
              </a:buClr>
              <a:buSzTx/>
              <a:buFontTx/>
              <a:buNone/>
              <a:tabLst/>
              <a:defRPr>
                <a:solidFill>
                  <a:srgbClr val="FFFFFF"/>
                </a:solidFill>
              </a:defRPr>
            </a:lvl1pPr>
          </a:lstStyle>
          <a:p>
            <a:pPr lvl="0"/>
            <a:r>
              <a:rPr lang="en-US" noProof="0" smtClean="0"/>
              <a:t>Click to edit Master text styles</a:t>
            </a:r>
          </a:p>
        </p:txBody>
      </p:sp>
    </p:spTree>
    <p:extLst>
      <p:ext uri="{BB962C8B-B14F-4D97-AF65-F5344CB8AC3E}">
        <p14:creationId xmlns:p14="http://schemas.microsoft.com/office/powerpoint/2010/main" val="288564240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40295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458200" cy="657225"/>
          </a:xfrm>
        </p:spPr>
        <p:txBody>
          <a:bodyPr>
            <a:normAutofit/>
          </a:bodyPr>
          <a:lstStyle>
            <a:lvl1pPr>
              <a:defRPr sz="2800"/>
            </a:lvl1pPr>
          </a:lstStyle>
          <a:p>
            <a:r>
              <a:rPr lang="en-US" dirty="0" smtClean="0"/>
              <a:t>Click to edit Master title style</a:t>
            </a:r>
            <a:endParaRPr lang="en-US" dirty="0"/>
          </a:p>
        </p:txBody>
      </p:sp>
      <p:sp>
        <p:nvSpPr>
          <p:cNvPr id="3" name="Content Placeholder 2"/>
          <p:cNvSpPr>
            <a:spLocks noGrp="1"/>
          </p:cNvSpPr>
          <p:nvPr>
            <p:ph idx="1"/>
          </p:nvPr>
        </p:nvSpPr>
        <p:spPr>
          <a:xfrm>
            <a:off x="533400" y="990600"/>
            <a:ext cx="8458200" cy="5334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562031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458200" cy="685800"/>
          </a:xfrm>
        </p:spPr>
        <p:txBody>
          <a:bodyPr>
            <a:normAutofit/>
          </a:bodyPr>
          <a:lstStyle>
            <a:lvl1pPr>
              <a:defRPr sz="2800">
                <a:solidFill>
                  <a:schemeClr val="accent1"/>
                </a:solidFill>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533400" y="990600"/>
            <a:ext cx="8458200" cy="5334000"/>
          </a:xfrm>
          <a:noFill/>
          <a:ln w="9525">
            <a:noFill/>
            <a:miter lim="800000"/>
            <a:headEnd/>
            <a:tailEnd/>
          </a:ln>
        </p:spPr>
        <p:txBody>
          <a:bodyPr vert="horz" wrap="square" lIns="45720" tIns="45714" rIns="45720" bIns="45714" numCol="1" anchor="t" anchorCtr="0" compatLnSpc="1">
            <a:prstTxWarp prst="textNoShape">
              <a:avLst/>
            </a:prstTxWarp>
            <a:normAutofit/>
          </a:bodyPr>
          <a:lstStyle>
            <a:lvl1pPr algn="l" rtl="0" eaLnBrk="0" fontAlgn="base" hangingPunct="0">
              <a:lnSpc>
                <a:spcPct val="125000"/>
              </a:lnSpc>
              <a:spcBef>
                <a:spcPts val="0"/>
              </a:spcBef>
              <a:spcAft>
                <a:spcPts val="600"/>
              </a:spcAft>
              <a:buClr>
                <a:srgbClr val="355F99"/>
              </a:buClr>
              <a:defRPr lang="en-US" sz="2400" dirty="0" smtClean="0">
                <a:solidFill>
                  <a:schemeClr val="tx1"/>
                </a:solidFill>
                <a:latin typeface="Calibri" pitchFamily="34" charset="0"/>
                <a:ea typeface="+mn-ea"/>
                <a:cs typeface="+mn-cs"/>
              </a:defRPr>
            </a:lvl1pPr>
            <a:lvl2pPr algn="l" rtl="0" eaLnBrk="0" fontAlgn="base" hangingPunct="0">
              <a:lnSpc>
                <a:spcPct val="125000"/>
              </a:lnSpc>
              <a:spcBef>
                <a:spcPts val="0"/>
              </a:spcBef>
              <a:spcAft>
                <a:spcPts val="600"/>
              </a:spcAft>
              <a:buClr>
                <a:srgbClr val="355F99"/>
              </a:buClr>
              <a:defRPr lang="en-US" sz="2200" dirty="0" smtClean="0">
                <a:solidFill>
                  <a:schemeClr val="tx1"/>
                </a:solidFill>
                <a:latin typeface="Calibri" pitchFamily="34" charset="0"/>
                <a:ea typeface="+mn-ea"/>
                <a:cs typeface="+mn-cs"/>
              </a:defRPr>
            </a:lvl2pPr>
            <a:lvl3pPr algn="l" rtl="0" eaLnBrk="0" fontAlgn="base" hangingPunct="0">
              <a:lnSpc>
                <a:spcPct val="125000"/>
              </a:lnSpc>
              <a:spcBef>
                <a:spcPts val="0"/>
              </a:spcBef>
              <a:spcAft>
                <a:spcPts val="600"/>
              </a:spcAft>
              <a:buClr>
                <a:srgbClr val="355F99"/>
              </a:buClr>
              <a:defRPr lang="en-US" sz="2000" dirty="0" smtClean="0">
                <a:solidFill>
                  <a:schemeClr val="tx1"/>
                </a:solidFill>
                <a:latin typeface="Calibri" pitchFamily="34" charset="0"/>
                <a:ea typeface="+mn-ea"/>
                <a:cs typeface="+mn-cs"/>
              </a:defRPr>
            </a:lvl3pPr>
            <a:lvl4pPr algn="l" rtl="0" eaLnBrk="0" fontAlgn="base" hangingPunct="0">
              <a:lnSpc>
                <a:spcPct val="125000"/>
              </a:lnSpc>
              <a:spcBef>
                <a:spcPts val="0"/>
              </a:spcBef>
              <a:spcAft>
                <a:spcPts val="600"/>
              </a:spcAft>
              <a:buClr>
                <a:srgbClr val="355F99"/>
              </a:buClr>
              <a:defRPr lang="en-US" sz="1800" dirty="0" smtClean="0">
                <a:solidFill>
                  <a:schemeClr val="tx1"/>
                </a:solidFill>
                <a:latin typeface="Calibri" pitchFamily="34" charset="0"/>
                <a:ea typeface="+mn-ea"/>
                <a:cs typeface="+mn-cs"/>
              </a:defRPr>
            </a:lvl4pPr>
            <a:lvl5pPr algn="l" rtl="0" eaLnBrk="0" fontAlgn="base" hangingPunct="0">
              <a:lnSpc>
                <a:spcPct val="125000"/>
              </a:lnSpc>
              <a:spcBef>
                <a:spcPts val="0"/>
              </a:spcBef>
              <a:spcAft>
                <a:spcPts val="600"/>
              </a:spcAft>
              <a:buClr>
                <a:srgbClr val="355F99"/>
              </a:buClr>
              <a:defRPr lang="en-US" sz="1600" dirty="0">
                <a:solidFill>
                  <a:schemeClr val="tx1"/>
                </a:solidFill>
                <a:latin typeface="Calibri"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458200" cy="685800"/>
          </a:xfrm>
          <a:noFill/>
          <a:ln w="9525">
            <a:noFill/>
            <a:miter lim="800000"/>
            <a:headEnd/>
            <a:tailEnd/>
          </a:ln>
        </p:spPr>
        <p:txBody>
          <a:bodyPr vert="horz" wrap="square" lIns="45720" tIns="45714" rIns="45720" bIns="45714" numCol="1" anchor="ctr" anchorCtr="0" compatLnSpc="1">
            <a:prstTxWarp prst="textNoShape">
              <a:avLst/>
            </a:prstTxWarp>
            <a:normAutofit/>
          </a:bodyPr>
          <a:lstStyle>
            <a:lvl1pPr algn="l" rtl="0" eaLnBrk="0" fontAlgn="base" hangingPunct="0">
              <a:lnSpc>
                <a:spcPct val="105000"/>
              </a:lnSpc>
              <a:spcBef>
                <a:spcPct val="0"/>
              </a:spcBef>
              <a:spcAft>
                <a:spcPct val="0"/>
              </a:spcAft>
              <a:defRPr lang="en-US" sz="2800" dirty="0">
                <a:solidFill>
                  <a:schemeClr val="accent1"/>
                </a:solidFill>
                <a:latin typeface="Calibri" pitchFamily="34" charset="0"/>
                <a:ea typeface="+mj-ea"/>
                <a:cs typeface="+mj-cs"/>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533400" y="990600"/>
            <a:ext cx="4110527" cy="5334000"/>
          </a:xfrm>
          <a:noFill/>
          <a:ln w="9525">
            <a:noFill/>
            <a:miter lim="800000"/>
            <a:headEnd/>
            <a:tailEnd/>
          </a:ln>
        </p:spPr>
        <p:txBody>
          <a:bodyPr vert="horz" wrap="square" lIns="45720" tIns="45714" rIns="45720" bIns="45714" numCol="1" anchor="t" anchorCtr="0" compatLnSpc="1">
            <a:prstTxWarp prst="textNoShape">
              <a:avLst/>
            </a:prstTxWarp>
            <a:normAutofit/>
          </a:bodyPr>
          <a:lstStyle>
            <a:lvl1pPr algn="l" rtl="0" eaLnBrk="0" fontAlgn="base" hangingPunct="0">
              <a:lnSpc>
                <a:spcPct val="125000"/>
              </a:lnSpc>
              <a:spcBef>
                <a:spcPts val="0"/>
              </a:spcBef>
              <a:spcAft>
                <a:spcPts val="400"/>
              </a:spcAft>
              <a:buClr>
                <a:srgbClr val="355F99"/>
              </a:buClr>
              <a:buSzPct val="125000"/>
              <a:buFont typeface="Arial" pitchFamily="34" charset="0"/>
              <a:buChar char="•"/>
              <a:defRPr lang="en-US" sz="2000" dirty="0" smtClean="0">
                <a:solidFill>
                  <a:schemeClr val="tx1"/>
                </a:solidFill>
                <a:latin typeface="Calibri" pitchFamily="34" charset="0"/>
                <a:ea typeface="+mn-ea"/>
                <a:cs typeface="+mn-cs"/>
              </a:defRPr>
            </a:lvl1pPr>
            <a:lvl2pPr algn="l" rtl="0" eaLnBrk="0" fontAlgn="base" hangingPunct="0">
              <a:lnSpc>
                <a:spcPct val="125000"/>
              </a:lnSpc>
              <a:spcBef>
                <a:spcPts val="0"/>
              </a:spcBef>
              <a:spcAft>
                <a:spcPts val="400"/>
              </a:spcAft>
              <a:buClr>
                <a:srgbClr val="355F99"/>
              </a:buClr>
              <a:buFont typeface="Wingdings 3" charset="2"/>
              <a:buChar char=""/>
              <a:defRPr lang="en-US" sz="1800" dirty="0" smtClean="0">
                <a:solidFill>
                  <a:schemeClr val="tx1"/>
                </a:solidFill>
                <a:latin typeface="Calibri" pitchFamily="34" charset="0"/>
                <a:ea typeface="+mn-ea"/>
                <a:cs typeface="+mn-cs"/>
              </a:defRPr>
            </a:lvl2pPr>
            <a:lvl3pPr algn="l" rtl="0" eaLnBrk="0" fontAlgn="base" hangingPunct="0">
              <a:lnSpc>
                <a:spcPct val="125000"/>
              </a:lnSpc>
              <a:spcBef>
                <a:spcPts val="0"/>
              </a:spcBef>
              <a:spcAft>
                <a:spcPts val="400"/>
              </a:spcAft>
              <a:buClr>
                <a:srgbClr val="355F99"/>
              </a:buClr>
              <a:buFont typeface="Arial" pitchFamily="34" charset="0"/>
              <a:buChar char="•"/>
              <a:defRPr lang="en-US" sz="1600" dirty="0" smtClean="0">
                <a:solidFill>
                  <a:schemeClr val="tx1"/>
                </a:solidFill>
                <a:latin typeface="Calibri" pitchFamily="34" charset="0"/>
                <a:ea typeface="+mn-ea"/>
                <a:cs typeface="+mn-cs"/>
              </a:defRPr>
            </a:lvl3pPr>
            <a:lvl4pPr algn="l" rtl="0" eaLnBrk="0" fontAlgn="base" hangingPunct="0">
              <a:lnSpc>
                <a:spcPct val="125000"/>
              </a:lnSpc>
              <a:spcBef>
                <a:spcPts val="0"/>
              </a:spcBef>
              <a:spcAft>
                <a:spcPts val="400"/>
              </a:spcAft>
              <a:buClr>
                <a:srgbClr val="355F99"/>
              </a:buClr>
              <a:buFont typeface="Wingdings 3" charset="2"/>
              <a:buChar char=""/>
              <a:defRPr lang="en-US" sz="1400" dirty="0" smtClean="0">
                <a:solidFill>
                  <a:schemeClr val="tx1"/>
                </a:solidFill>
                <a:latin typeface="Calibri" pitchFamily="34" charset="0"/>
                <a:ea typeface="+mn-ea"/>
                <a:cs typeface="+mn-cs"/>
              </a:defRPr>
            </a:lvl4pPr>
            <a:lvl5pPr algn="l" rtl="0" eaLnBrk="0" fontAlgn="base" hangingPunct="0">
              <a:lnSpc>
                <a:spcPct val="125000"/>
              </a:lnSpc>
              <a:spcBef>
                <a:spcPts val="0"/>
              </a:spcBef>
              <a:spcAft>
                <a:spcPts val="400"/>
              </a:spcAft>
              <a:buClr>
                <a:srgbClr val="355F99"/>
              </a:buClr>
              <a:buFont typeface="Arial" pitchFamily="34" charset="0"/>
              <a:buChar char="•"/>
              <a:defRPr lang="en-US" sz="1200" dirty="0">
                <a:solidFill>
                  <a:schemeClr val="tx1"/>
                </a:solidFill>
                <a:latin typeface="Calibri" pitchFamily="34" charset="0"/>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2"/>
          <p:cNvSpPr>
            <a:spLocks noGrp="1"/>
          </p:cNvSpPr>
          <p:nvPr>
            <p:ph sz="half" idx="10"/>
          </p:nvPr>
        </p:nvSpPr>
        <p:spPr>
          <a:xfrm>
            <a:off x="4881073" y="990600"/>
            <a:ext cx="4110527" cy="5334000"/>
          </a:xfrm>
          <a:noFill/>
          <a:ln w="9525">
            <a:noFill/>
            <a:miter lim="800000"/>
            <a:headEnd/>
            <a:tailEnd/>
          </a:ln>
        </p:spPr>
        <p:txBody>
          <a:bodyPr vert="horz" wrap="square" lIns="45720" tIns="45714" rIns="45720" bIns="45714" numCol="1" anchor="t" anchorCtr="0" compatLnSpc="1">
            <a:prstTxWarp prst="textNoShape">
              <a:avLst/>
            </a:prstTxWarp>
            <a:normAutofit/>
          </a:bodyPr>
          <a:lstStyle>
            <a:lvl1pPr algn="l" rtl="0" eaLnBrk="0" fontAlgn="base" hangingPunct="0">
              <a:lnSpc>
                <a:spcPct val="125000"/>
              </a:lnSpc>
              <a:spcBef>
                <a:spcPts val="0"/>
              </a:spcBef>
              <a:spcAft>
                <a:spcPts val="400"/>
              </a:spcAft>
              <a:buClr>
                <a:srgbClr val="355F99"/>
              </a:buClr>
              <a:buSzPct val="125000"/>
              <a:buFont typeface="Arial" pitchFamily="34" charset="0"/>
              <a:buChar char="•"/>
              <a:defRPr lang="en-US" sz="2000" dirty="0" smtClean="0">
                <a:solidFill>
                  <a:schemeClr val="tx1"/>
                </a:solidFill>
                <a:latin typeface="Calibri" pitchFamily="34" charset="0"/>
                <a:ea typeface="+mn-ea"/>
                <a:cs typeface="+mn-cs"/>
              </a:defRPr>
            </a:lvl1pPr>
            <a:lvl2pPr algn="l" rtl="0" eaLnBrk="0" fontAlgn="base" hangingPunct="0">
              <a:lnSpc>
                <a:spcPct val="125000"/>
              </a:lnSpc>
              <a:spcBef>
                <a:spcPts val="0"/>
              </a:spcBef>
              <a:spcAft>
                <a:spcPts val="400"/>
              </a:spcAft>
              <a:buClr>
                <a:srgbClr val="355F99"/>
              </a:buClr>
              <a:buFont typeface="Wingdings 3" charset="2"/>
              <a:buChar char=""/>
              <a:defRPr lang="en-US" sz="1800" dirty="0" smtClean="0">
                <a:solidFill>
                  <a:schemeClr val="tx1"/>
                </a:solidFill>
                <a:latin typeface="Calibri" pitchFamily="34" charset="0"/>
                <a:ea typeface="+mn-ea"/>
                <a:cs typeface="+mn-cs"/>
              </a:defRPr>
            </a:lvl2pPr>
            <a:lvl3pPr algn="l" rtl="0" eaLnBrk="0" fontAlgn="base" hangingPunct="0">
              <a:lnSpc>
                <a:spcPct val="125000"/>
              </a:lnSpc>
              <a:spcBef>
                <a:spcPts val="0"/>
              </a:spcBef>
              <a:spcAft>
                <a:spcPts val="400"/>
              </a:spcAft>
              <a:buClr>
                <a:srgbClr val="355F99"/>
              </a:buClr>
              <a:buFont typeface="Arial" pitchFamily="34" charset="0"/>
              <a:buChar char="•"/>
              <a:defRPr lang="en-US" sz="1600" dirty="0" smtClean="0">
                <a:solidFill>
                  <a:schemeClr val="tx1"/>
                </a:solidFill>
                <a:latin typeface="Calibri" pitchFamily="34" charset="0"/>
                <a:ea typeface="+mn-ea"/>
                <a:cs typeface="+mn-cs"/>
              </a:defRPr>
            </a:lvl3pPr>
            <a:lvl4pPr algn="l" rtl="0" eaLnBrk="0" fontAlgn="base" hangingPunct="0">
              <a:lnSpc>
                <a:spcPct val="125000"/>
              </a:lnSpc>
              <a:spcBef>
                <a:spcPts val="0"/>
              </a:spcBef>
              <a:spcAft>
                <a:spcPts val="400"/>
              </a:spcAft>
              <a:buClr>
                <a:srgbClr val="355F99"/>
              </a:buClr>
              <a:buFont typeface="Wingdings 3" charset="2"/>
              <a:buChar char=""/>
              <a:defRPr lang="en-US" sz="1400" dirty="0" smtClean="0">
                <a:solidFill>
                  <a:schemeClr val="tx1"/>
                </a:solidFill>
                <a:latin typeface="Calibri" pitchFamily="34" charset="0"/>
                <a:ea typeface="+mn-ea"/>
                <a:cs typeface="+mn-cs"/>
              </a:defRPr>
            </a:lvl4pPr>
            <a:lvl5pPr algn="l" rtl="0" eaLnBrk="0" fontAlgn="base" hangingPunct="0">
              <a:lnSpc>
                <a:spcPct val="125000"/>
              </a:lnSpc>
              <a:spcBef>
                <a:spcPts val="0"/>
              </a:spcBef>
              <a:spcAft>
                <a:spcPts val="400"/>
              </a:spcAft>
              <a:buClr>
                <a:srgbClr val="355F99"/>
              </a:buClr>
              <a:buFont typeface="Arial" pitchFamily="34" charset="0"/>
              <a:buChar char="•"/>
              <a:defRPr lang="en-US" sz="1200" dirty="0">
                <a:solidFill>
                  <a:schemeClr val="tx1"/>
                </a:solidFill>
                <a:latin typeface="Calibri" pitchFamily="34" charset="0"/>
                <a:ea typeface="+mn-ea"/>
                <a:cs typeface="+mn-cs"/>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458200" cy="685800"/>
          </a:xfrm>
          <a:noFill/>
          <a:ln w="9525">
            <a:noFill/>
            <a:miter lim="800000"/>
            <a:headEnd/>
            <a:tailEnd/>
          </a:ln>
        </p:spPr>
        <p:txBody>
          <a:bodyPr vert="horz" wrap="square" lIns="45720" tIns="45714" rIns="45720" bIns="45714" numCol="1" anchor="ctr" anchorCtr="0" compatLnSpc="1">
            <a:prstTxWarp prst="textNoShape">
              <a:avLst/>
            </a:prstTxWarp>
            <a:normAutofit/>
          </a:bodyPr>
          <a:lstStyle>
            <a:lvl1pPr algn="l" rtl="0" eaLnBrk="0" fontAlgn="base" hangingPunct="0">
              <a:lnSpc>
                <a:spcPct val="105000"/>
              </a:lnSpc>
              <a:spcBef>
                <a:spcPct val="0"/>
              </a:spcBef>
              <a:spcAft>
                <a:spcPct val="0"/>
              </a:spcAft>
              <a:defRPr lang="en-US" sz="2800" dirty="0">
                <a:solidFill>
                  <a:schemeClr val="accent1"/>
                </a:solidFill>
                <a:latin typeface="Calibri" pitchFamily="34" charset="0"/>
                <a:ea typeface="+mj-ea"/>
                <a:cs typeface="+mj-cs"/>
              </a:defRPr>
            </a:lvl1pPr>
          </a:lstStyle>
          <a:p>
            <a:r>
              <a:rPr lang="en-US" dirty="0" smtClean="0"/>
              <a:t>Click to edit Master title style</a:t>
            </a:r>
            <a:endParaRPr lang="en-US" dirty="0"/>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458200" cy="657225"/>
          </a:xfrm>
        </p:spPr>
        <p:txBody>
          <a:bodyPr>
            <a:normAutofit/>
          </a:bodyPr>
          <a:lstStyle>
            <a:lvl1pPr>
              <a:defRPr sz="2800"/>
            </a:lvl1pPr>
          </a:lstStyle>
          <a:p>
            <a:r>
              <a:rPr lang="en-US" dirty="0" smtClean="0"/>
              <a:t>Click to edit Master title style</a:t>
            </a:r>
            <a:endParaRPr lang="en-US" dirty="0"/>
          </a:p>
        </p:txBody>
      </p:sp>
      <p:sp>
        <p:nvSpPr>
          <p:cNvPr id="4" name="Table Placeholder 3"/>
          <p:cNvSpPr>
            <a:spLocks noGrp="1"/>
          </p:cNvSpPr>
          <p:nvPr>
            <p:ph type="tbl" sz="quarter" idx="10"/>
          </p:nvPr>
        </p:nvSpPr>
        <p:spPr>
          <a:xfrm>
            <a:off x="533400" y="1143000"/>
            <a:ext cx="8458200" cy="5105400"/>
          </a:xfrm>
        </p:spPr>
        <p:txBody>
          <a:bodyPr/>
          <a:lstStyle/>
          <a:p>
            <a:r>
              <a:rPr lang="en-US" smtClean="0"/>
              <a:t>Click icon to add table</a:t>
            </a:r>
            <a:endParaRPr lang="en-US" dirty="0"/>
          </a:p>
        </p:txBody>
      </p:sp>
    </p:spTree>
    <p:extLst>
      <p:ext uri="{BB962C8B-B14F-4D97-AF65-F5344CB8AC3E}">
        <p14:creationId xmlns:p14="http://schemas.microsoft.com/office/powerpoint/2010/main" val="308550078"/>
      </p:ext>
    </p:extLst>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458200" cy="657225"/>
          </a:xfrm>
        </p:spPr>
        <p:txBody>
          <a:bodyPr>
            <a:normAutofit/>
          </a:bodyPr>
          <a:lstStyle>
            <a:lvl1pPr>
              <a:defRPr sz="2800"/>
            </a:lvl1pPr>
          </a:lstStyle>
          <a:p>
            <a:r>
              <a:rPr lang="en-US" dirty="0" smtClean="0"/>
              <a:t>Click to edit Master title style</a:t>
            </a:r>
            <a:endParaRPr lang="en-US" dirty="0"/>
          </a:p>
        </p:txBody>
      </p:sp>
      <p:sp>
        <p:nvSpPr>
          <p:cNvPr id="4" name="SmartArt Placeholder 3"/>
          <p:cNvSpPr>
            <a:spLocks noGrp="1"/>
          </p:cNvSpPr>
          <p:nvPr>
            <p:ph type="dgm" sz="quarter" idx="10"/>
          </p:nvPr>
        </p:nvSpPr>
        <p:spPr>
          <a:xfrm>
            <a:off x="533400" y="1066800"/>
            <a:ext cx="8458200" cy="2971800"/>
          </a:xfrm>
        </p:spPr>
        <p:txBody>
          <a:bodyPr/>
          <a:lstStyle/>
          <a:p>
            <a:r>
              <a:rPr lang="en-US" smtClean="0"/>
              <a:t>Click icon to add SmartArt graphic</a:t>
            </a:r>
            <a:endParaRPr lang="en-US" dirty="0"/>
          </a:p>
        </p:txBody>
      </p:sp>
      <p:sp>
        <p:nvSpPr>
          <p:cNvPr id="6" name="Text Placeholder 5"/>
          <p:cNvSpPr>
            <a:spLocks noGrp="1"/>
          </p:cNvSpPr>
          <p:nvPr>
            <p:ph type="body" sz="quarter" idx="11"/>
          </p:nvPr>
        </p:nvSpPr>
        <p:spPr>
          <a:xfrm>
            <a:off x="533400" y="4114800"/>
            <a:ext cx="84582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io Layou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458200" cy="657225"/>
          </a:xfrm>
        </p:spPr>
        <p:txBody>
          <a:bodyPr>
            <a:normAutofit/>
          </a:bodyPr>
          <a:lstStyle>
            <a:lvl1pPr>
              <a:defRPr sz="28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67000" y="1143000"/>
            <a:ext cx="6324600" cy="533400"/>
          </a:xfrm>
        </p:spPr>
        <p:txBody>
          <a:bodyPr>
            <a:noAutofit/>
          </a:bodyPr>
          <a:lstStyle>
            <a:lvl1pPr marL="0" indent="0">
              <a:buNone/>
              <a:defRPr sz="2400" b="1" i="1"/>
            </a:lvl1pPr>
            <a:lvl2pPr marL="233362" indent="0">
              <a:buNone/>
              <a:defRPr/>
            </a:lvl2pPr>
            <a:lvl3pPr marL="465137" indent="0">
              <a:buNone/>
              <a:defRPr/>
            </a:lvl3pPr>
            <a:lvl4pPr marL="696912" indent="0">
              <a:buNone/>
              <a:defRPr/>
            </a:lvl4pPr>
            <a:lvl5pPr marL="915988" indent="0">
              <a:buNone/>
              <a:defRPr/>
            </a:lvl5pPr>
          </a:lstStyle>
          <a:p>
            <a:pPr lvl="0"/>
            <a:r>
              <a:rPr lang="en-US" smtClean="0"/>
              <a:t>Click to edit Master text styles</a:t>
            </a:r>
          </a:p>
        </p:txBody>
      </p:sp>
      <p:sp>
        <p:nvSpPr>
          <p:cNvPr id="6" name="Picture Placeholder 5"/>
          <p:cNvSpPr>
            <a:spLocks noGrp="1"/>
          </p:cNvSpPr>
          <p:nvPr>
            <p:ph type="pic" sz="quarter" idx="11"/>
          </p:nvPr>
        </p:nvSpPr>
        <p:spPr>
          <a:xfrm>
            <a:off x="533400" y="1295400"/>
            <a:ext cx="1981200" cy="1905000"/>
          </a:xfrm>
        </p:spPr>
        <p:txBody>
          <a:bodyPr/>
          <a:lstStyle/>
          <a:p>
            <a:r>
              <a:rPr lang="en-US" smtClean="0"/>
              <a:t>Click icon to add picture</a:t>
            </a:r>
            <a:endParaRPr lang="en-US"/>
          </a:p>
        </p:txBody>
      </p:sp>
      <p:sp>
        <p:nvSpPr>
          <p:cNvPr id="8" name="Content Placeholder 7"/>
          <p:cNvSpPr>
            <a:spLocks noGrp="1"/>
          </p:cNvSpPr>
          <p:nvPr>
            <p:ph sz="quarter" idx="12"/>
          </p:nvPr>
        </p:nvSpPr>
        <p:spPr>
          <a:xfrm>
            <a:off x="2667000" y="1752600"/>
            <a:ext cx="6324600" cy="4495800"/>
          </a:xfrm>
        </p:spPr>
        <p:txBody>
          <a:bodyPr>
            <a:normAutofit/>
          </a:bodyPr>
          <a:lstStyle>
            <a:lvl1pPr marL="0" indent="0">
              <a:buNone/>
              <a:defRPr sz="2000"/>
            </a:lvl1pPr>
          </a:lstStyle>
          <a:p>
            <a:pPr lvl="0"/>
            <a:r>
              <a:rPr lang="en-US" smtClean="0"/>
              <a:t>Click to edit Master text styles</a:t>
            </a:r>
          </a:p>
        </p:txBody>
      </p:sp>
    </p:spTree>
    <p:extLst>
      <p:ext uri="{BB962C8B-B14F-4D97-AF65-F5344CB8AC3E}">
        <p14:creationId xmlns:p14="http://schemas.microsoft.com/office/powerpoint/2010/main" val="2393225245"/>
      </p:ext>
    </p:extLst>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458200" cy="657225"/>
          </a:xfrm>
        </p:spPr>
        <p:txBody>
          <a:bodyPr>
            <a:normAutofit/>
          </a:bodyPr>
          <a:lstStyle>
            <a:lvl1pPr>
              <a:defRPr sz="2800"/>
            </a:lvl1pPr>
          </a:lstStyle>
          <a:p>
            <a:r>
              <a:rPr lang="en-US" dirty="0" smtClean="0"/>
              <a:t>Click to edit Master title style</a:t>
            </a:r>
            <a:endParaRPr lang="en-US" dirty="0"/>
          </a:p>
        </p:txBody>
      </p:sp>
      <p:sp>
        <p:nvSpPr>
          <p:cNvPr id="4" name="Chart Placeholder 3"/>
          <p:cNvSpPr>
            <a:spLocks noGrp="1"/>
          </p:cNvSpPr>
          <p:nvPr>
            <p:ph type="chart" sz="quarter" idx="10"/>
          </p:nvPr>
        </p:nvSpPr>
        <p:spPr>
          <a:xfrm>
            <a:off x="533400" y="990600"/>
            <a:ext cx="8458200" cy="5410200"/>
          </a:xfrm>
        </p:spPr>
        <p:txBody>
          <a:bodyPr/>
          <a:lstStyle/>
          <a:p>
            <a:r>
              <a:rPr lang="en-US" smtClean="0"/>
              <a:t>Click icon to add chart</a:t>
            </a:r>
            <a:endParaRPr lang="en-US"/>
          </a:p>
        </p:txBody>
      </p:sp>
    </p:spTree>
    <p:extLst>
      <p:ext uri="{BB962C8B-B14F-4D97-AF65-F5344CB8AC3E}">
        <p14:creationId xmlns:p14="http://schemas.microsoft.com/office/powerpoint/2010/main" val="1641418134"/>
      </p:ext>
    </p:extLst>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p:cNvGrpSpPr/>
          <p:nvPr/>
        </p:nvGrpSpPr>
        <p:grpSpPr>
          <a:xfrm>
            <a:off x="0" y="0"/>
            <a:ext cx="9144000" cy="6858000"/>
            <a:chOff x="0" y="0"/>
            <a:chExt cx="9144000" cy="6858000"/>
          </a:xfrm>
        </p:grpSpPr>
        <p:pic>
          <p:nvPicPr>
            <p:cNvPr id="11" name="Picture 10" descr="insideslidefinancial_top.png"/>
            <p:cNvPicPr>
              <a:picLocks noChangeAspect="1"/>
            </p:cNvPicPr>
            <p:nvPr userDrawn="1"/>
          </p:nvPicPr>
          <p:blipFill>
            <a:blip r:embed="rId17" cstate="print"/>
            <a:stretch>
              <a:fillRect/>
            </a:stretch>
          </p:blipFill>
          <p:spPr>
            <a:xfrm>
              <a:off x="348199" y="0"/>
              <a:ext cx="8795801" cy="231629"/>
            </a:xfrm>
            <a:prstGeom prst="rect">
              <a:avLst/>
            </a:prstGeom>
          </p:spPr>
        </p:pic>
        <p:pic>
          <p:nvPicPr>
            <p:cNvPr id="12" name="Picture 11" descr="insideslidefinancial_left.png"/>
            <p:cNvPicPr>
              <a:picLocks noChangeAspect="1"/>
            </p:cNvPicPr>
            <p:nvPr userDrawn="1"/>
          </p:nvPicPr>
          <p:blipFill>
            <a:blip r:embed="rId18" cstate="print"/>
            <a:stretch>
              <a:fillRect/>
            </a:stretch>
          </p:blipFill>
          <p:spPr>
            <a:xfrm>
              <a:off x="0" y="0"/>
              <a:ext cx="347443" cy="6858000"/>
            </a:xfrm>
            <a:prstGeom prst="rect">
              <a:avLst/>
            </a:prstGeom>
          </p:spPr>
        </p:pic>
      </p:grpSp>
      <p:sp>
        <p:nvSpPr>
          <p:cNvPr id="1027" name="Rectangle 4"/>
          <p:cNvSpPr>
            <a:spLocks noGrp="1" noChangeArrowheads="1"/>
          </p:cNvSpPr>
          <p:nvPr>
            <p:ph type="body" idx="1"/>
          </p:nvPr>
        </p:nvSpPr>
        <p:spPr bwMode="auto">
          <a:xfrm>
            <a:off x="533400" y="990600"/>
            <a:ext cx="8458200" cy="5334000"/>
          </a:xfrm>
          <a:prstGeom prst="rect">
            <a:avLst/>
          </a:prstGeom>
          <a:noFill/>
          <a:ln w="9525">
            <a:noFill/>
            <a:miter lim="800000"/>
            <a:headEnd/>
            <a:tailEnd/>
          </a:ln>
        </p:spPr>
        <p:txBody>
          <a:bodyPr vert="horz" wrap="square" lIns="45720" tIns="45714" rIns="45720" bIns="45714" numCol="1" anchor="t" anchorCtr="0" compatLnSpc="1">
            <a:prstTxWarp prst="textNoShape">
              <a:avLst/>
            </a:prstTxWarp>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5"/>
          <p:cNvSpPr>
            <a:spLocks noGrp="1" noChangeArrowheads="1"/>
          </p:cNvSpPr>
          <p:nvPr>
            <p:ph type="title"/>
          </p:nvPr>
        </p:nvSpPr>
        <p:spPr bwMode="auto">
          <a:xfrm>
            <a:off x="533400" y="304800"/>
            <a:ext cx="8458200" cy="657225"/>
          </a:xfrm>
          <a:prstGeom prst="rect">
            <a:avLst/>
          </a:prstGeom>
          <a:noFill/>
          <a:ln w="9525">
            <a:noFill/>
            <a:miter lim="800000"/>
            <a:headEnd/>
            <a:tailEnd/>
          </a:ln>
        </p:spPr>
        <p:txBody>
          <a:bodyPr vert="horz" wrap="square" lIns="45720" tIns="45714" rIns="45720" bIns="45714" numCol="1" anchor="ctr" anchorCtr="0" compatLnSpc="1">
            <a:prstTxWarp prst="textNoShape">
              <a:avLst/>
            </a:prstTxWarp>
            <a:normAutofit/>
          </a:bodyPr>
          <a:lstStyle/>
          <a:p>
            <a:pPr lvl="0"/>
            <a:r>
              <a:rPr lang="en-US" dirty="0" smtClean="0"/>
              <a:t>Click to edit Master title style</a:t>
            </a:r>
          </a:p>
        </p:txBody>
      </p:sp>
      <p:sp>
        <p:nvSpPr>
          <p:cNvPr id="204838" name="Text Box 38"/>
          <p:cNvSpPr txBox="1">
            <a:spLocks noChangeArrowheads="1"/>
          </p:cNvSpPr>
          <p:nvPr/>
        </p:nvSpPr>
        <p:spPr bwMode="auto">
          <a:xfrm>
            <a:off x="8837613" y="6561138"/>
            <a:ext cx="306387" cy="220662"/>
          </a:xfrm>
          <a:prstGeom prst="rect">
            <a:avLst/>
          </a:prstGeom>
          <a:noFill/>
          <a:ln w="9525">
            <a:noFill/>
            <a:miter lim="800000"/>
            <a:headEnd/>
            <a:tailEnd/>
          </a:ln>
          <a:effectLst/>
        </p:spPr>
        <p:txBody>
          <a:bodyPr wrap="none" lIns="82058" tIns="41029" rIns="82058" bIns="41029">
            <a:spAutoFit/>
          </a:bodyPr>
          <a:lstStyle/>
          <a:p>
            <a:fld id="{A17AC929-31E6-4546-951E-D73134E0D08D}" type="slidenum">
              <a:rPr lang="en-US" sz="900"/>
              <a:pPr/>
              <a:t>‹#›</a:t>
            </a:fld>
            <a:endParaRPr lang="en-US" sz="900" dirty="0"/>
          </a:p>
        </p:txBody>
      </p:sp>
      <p:sp>
        <p:nvSpPr>
          <p:cNvPr id="204837" name="Text Box 37"/>
          <p:cNvSpPr txBox="1">
            <a:spLocks noChangeArrowheads="1"/>
          </p:cNvSpPr>
          <p:nvPr/>
        </p:nvSpPr>
        <p:spPr bwMode="auto">
          <a:xfrm>
            <a:off x="1981200" y="6553200"/>
            <a:ext cx="3592513" cy="195263"/>
          </a:xfrm>
          <a:prstGeom prst="rect">
            <a:avLst/>
          </a:prstGeom>
          <a:noFill/>
          <a:ln w="9525">
            <a:noFill/>
            <a:miter lim="800000"/>
            <a:headEnd/>
            <a:tailEnd/>
          </a:ln>
          <a:effectLst/>
        </p:spPr>
        <p:txBody>
          <a:bodyPr lIns="91429" tIns="45714" rIns="91429" bIns="45714">
            <a:spAutoFit/>
          </a:bodyPr>
          <a:lstStyle/>
          <a:p>
            <a:pPr eaLnBrk="0" hangingPunct="0">
              <a:lnSpc>
                <a:spcPct val="101000"/>
              </a:lnSpc>
              <a:spcBef>
                <a:spcPct val="50000"/>
              </a:spcBef>
            </a:pPr>
            <a:r>
              <a:rPr lang="en-US" sz="700" b="1" dirty="0">
                <a:solidFill>
                  <a:srgbClr val="284773"/>
                </a:solidFill>
              </a:rPr>
              <a:t>© COPYRIGHT 2011  SAPIENT CORPORATION   |   CONFIDENTIAL</a:t>
            </a:r>
          </a:p>
        </p:txBody>
      </p:sp>
      <p:pic>
        <p:nvPicPr>
          <p:cNvPr id="1031" name="Picture 11" descr="SapientGM_Logo_CMYK.png"/>
          <p:cNvPicPr>
            <a:picLocks noChangeAspect="1"/>
          </p:cNvPicPr>
          <p:nvPr/>
        </p:nvPicPr>
        <p:blipFill>
          <a:blip r:embed="rId19" cstate="print"/>
          <a:srcRect/>
          <a:stretch>
            <a:fillRect/>
          </a:stretch>
        </p:blipFill>
        <p:spPr bwMode="auto">
          <a:xfrm>
            <a:off x="533400" y="6553200"/>
            <a:ext cx="1447800" cy="203200"/>
          </a:xfrm>
          <a:prstGeom prst="rect">
            <a:avLst/>
          </a:prstGeom>
          <a:noFill/>
          <a:ln w="9525">
            <a:noFill/>
            <a:miter lim="800000"/>
            <a:headEnd/>
            <a:tailEnd/>
          </a:ln>
        </p:spPr>
      </p:pic>
      <p:sp>
        <p:nvSpPr>
          <p:cNvPr id="14" name="Text Box 37"/>
          <p:cNvSpPr txBox="1">
            <a:spLocks noChangeArrowheads="1"/>
          </p:cNvSpPr>
          <p:nvPr userDrawn="1"/>
        </p:nvSpPr>
        <p:spPr bwMode="auto">
          <a:xfrm>
            <a:off x="1981200" y="6553200"/>
            <a:ext cx="3592513" cy="195263"/>
          </a:xfrm>
          <a:prstGeom prst="rect">
            <a:avLst/>
          </a:prstGeom>
          <a:noFill/>
          <a:ln w="9525">
            <a:noFill/>
            <a:miter lim="800000"/>
            <a:headEnd/>
            <a:tailEnd/>
          </a:ln>
          <a:effectLst/>
        </p:spPr>
        <p:txBody>
          <a:bodyPr lIns="91429" tIns="45714" rIns="91429" bIns="45714">
            <a:spAutoFit/>
          </a:bodyPr>
          <a:lstStyle/>
          <a:p>
            <a:pPr eaLnBrk="0" hangingPunct="0">
              <a:lnSpc>
                <a:spcPct val="101000"/>
              </a:lnSpc>
              <a:spcBef>
                <a:spcPct val="50000"/>
              </a:spcBef>
              <a:defRPr/>
            </a:pPr>
            <a:r>
              <a:rPr lang="en-US" sz="700" b="1" dirty="0">
                <a:solidFill>
                  <a:schemeClr val="tx1">
                    <a:lumMod val="75000"/>
                  </a:schemeClr>
                </a:solidFill>
                <a:latin typeface="Arial" pitchFamily="34" charset="0"/>
                <a:ea typeface="ＭＳ Ｐゴシック"/>
              </a:rPr>
              <a:t>© COPYRIGHT 2011  SAPIENT CORPORATION   |   CONFIDENTIAL</a:t>
            </a:r>
          </a:p>
        </p:txBody>
      </p:sp>
      <p:pic>
        <p:nvPicPr>
          <p:cNvPr id="15" name="Picture 11" descr="SapientGM_Logo_CMYK.png"/>
          <p:cNvPicPr>
            <a:picLocks noChangeAspect="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533400" y="6553200"/>
            <a:ext cx="14478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50" r:id="rId1"/>
    <p:sldLayoutId id="2147484351" r:id="rId2"/>
    <p:sldLayoutId id="2147484352" r:id="rId3"/>
    <p:sldLayoutId id="2147484353" r:id="rId4"/>
    <p:sldLayoutId id="2147484354" r:id="rId5"/>
    <p:sldLayoutId id="2147484355" r:id="rId6"/>
    <p:sldLayoutId id="2147484356" r:id="rId7"/>
    <p:sldLayoutId id="2147484357" r:id="rId8"/>
    <p:sldLayoutId id="2147484358" r:id="rId9"/>
    <p:sldLayoutId id="2147484359" r:id="rId10"/>
    <p:sldLayoutId id="2147484360" r:id="rId11"/>
    <p:sldLayoutId id="2147484362" r:id="rId12"/>
    <p:sldLayoutId id="2147484363" r:id="rId13"/>
    <p:sldLayoutId id="2147484364" r:id="rId14"/>
    <p:sldLayoutId id="2147484365" r:id="rId15"/>
  </p:sldLayoutIdLst>
  <p:transition>
    <p:fade thruBlk="1"/>
  </p:transition>
  <p:timing>
    <p:tnLst>
      <p:par>
        <p:cTn id="1" dur="indefinite" restart="never" nodeType="tmRoot"/>
      </p:par>
    </p:tnLst>
  </p:timing>
  <p:txStyles>
    <p:titleStyle>
      <a:lvl1pPr algn="l" rtl="0" eaLnBrk="1" fontAlgn="base" hangingPunct="1">
        <a:lnSpc>
          <a:spcPct val="105000"/>
        </a:lnSpc>
        <a:spcBef>
          <a:spcPct val="0"/>
        </a:spcBef>
        <a:spcAft>
          <a:spcPct val="0"/>
        </a:spcAft>
        <a:defRPr sz="3200">
          <a:solidFill>
            <a:srgbClr val="355F99"/>
          </a:solidFill>
          <a:latin typeface="Calibri" pitchFamily="34" charset="0"/>
          <a:ea typeface="+mj-ea"/>
          <a:cs typeface="+mj-cs"/>
        </a:defRPr>
      </a:lvl1pPr>
      <a:lvl2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2pPr>
      <a:lvl3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3pPr>
      <a:lvl4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4pPr>
      <a:lvl5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5pPr>
      <a:lvl6pPr marL="4572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6pPr>
      <a:lvl7pPr marL="9144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7pPr>
      <a:lvl8pPr marL="13716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8pPr>
      <a:lvl9pPr marL="18288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9pPr>
    </p:titleStyle>
    <p:bodyStyle>
      <a:lvl1pPr marL="231775" indent="-231775" algn="l" rtl="0" eaLnBrk="1" fontAlgn="base" hangingPunct="1">
        <a:lnSpc>
          <a:spcPct val="125000"/>
        </a:lnSpc>
        <a:spcBef>
          <a:spcPts val="0"/>
        </a:spcBef>
        <a:spcAft>
          <a:spcPts val="600"/>
        </a:spcAft>
        <a:buClr>
          <a:srgbClr val="355F99"/>
        </a:buClr>
        <a:buSzPct val="100000"/>
        <a:buFont typeface="Arial" pitchFamily="34" charset="0"/>
        <a:buChar char="•"/>
        <a:defRPr lang="en-US" sz="2400" dirty="0" smtClean="0">
          <a:solidFill>
            <a:schemeClr val="tx1"/>
          </a:solidFill>
          <a:latin typeface="Calibri" pitchFamily="34" charset="0"/>
          <a:ea typeface="+mn-ea"/>
          <a:cs typeface="+mn-cs"/>
        </a:defRPr>
      </a:lvl1pPr>
      <a:lvl2pPr marL="463550" indent="-230188" algn="l" rtl="0" eaLnBrk="1" fontAlgn="base" hangingPunct="1">
        <a:lnSpc>
          <a:spcPct val="125000"/>
        </a:lnSpc>
        <a:spcBef>
          <a:spcPts val="0"/>
        </a:spcBef>
        <a:spcAft>
          <a:spcPts val="600"/>
        </a:spcAft>
        <a:buClr>
          <a:srgbClr val="355F99"/>
        </a:buClr>
        <a:buSzPct val="100000"/>
        <a:buFont typeface="Wingdings 3" charset="2"/>
        <a:buChar char=""/>
        <a:defRPr lang="en-US" sz="2200" dirty="0" smtClean="0">
          <a:solidFill>
            <a:schemeClr val="tx1"/>
          </a:solidFill>
          <a:latin typeface="Calibri" pitchFamily="34" charset="0"/>
          <a:ea typeface="+mn-ea"/>
          <a:cs typeface="+mn-cs"/>
        </a:defRPr>
      </a:lvl2pPr>
      <a:lvl3pPr marL="695325" indent="-230188" algn="l" rtl="0" eaLnBrk="1" fontAlgn="base" hangingPunct="1">
        <a:lnSpc>
          <a:spcPct val="125000"/>
        </a:lnSpc>
        <a:spcBef>
          <a:spcPts val="0"/>
        </a:spcBef>
        <a:spcAft>
          <a:spcPts val="600"/>
        </a:spcAft>
        <a:buClr>
          <a:srgbClr val="355F99"/>
        </a:buClr>
        <a:buSzPct val="100000"/>
        <a:buFont typeface="Arial" pitchFamily="34" charset="0"/>
        <a:buChar char="•"/>
        <a:defRPr lang="en-US" sz="2000" dirty="0" smtClean="0">
          <a:solidFill>
            <a:schemeClr val="tx1"/>
          </a:solidFill>
          <a:latin typeface="Calibri" pitchFamily="34" charset="0"/>
          <a:ea typeface="+mn-ea"/>
          <a:cs typeface="+mn-cs"/>
        </a:defRPr>
      </a:lvl3pPr>
      <a:lvl4pPr marL="914400" indent="-217488" algn="l" rtl="0" eaLnBrk="1" fontAlgn="base" hangingPunct="1">
        <a:lnSpc>
          <a:spcPct val="125000"/>
        </a:lnSpc>
        <a:spcBef>
          <a:spcPts val="0"/>
        </a:spcBef>
        <a:spcAft>
          <a:spcPts val="600"/>
        </a:spcAft>
        <a:buClr>
          <a:srgbClr val="355F99"/>
        </a:buClr>
        <a:buSzPct val="100000"/>
        <a:buFont typeface="Wingdings 3" charset="2"/>
        <a:buChar char=""/>
        <a:defRPr lang="en-US" sz="1800" dirty="0" smtClean="0">
          <a:solidFill>
            <a:schemeClr val="tx1"/>
          </a:solidFill>
          <a:latin typeface="Calibri" pitchFamily="34" charset="0"/>
          <a:ea typeface="+mn-ea"/>
          <a:cs typeface="+mn-cs"/>
        </a:defRPr>
      </a:lvl4pPr>
      <a:lvl5pPr marL="1173163" indent="-257175" algn="l" rtl="0" eaLnBrk="1" fontAlgn="base" hangingPunct="1">
        <a:lnSpc>
          <a:spcPct val="125000"/>
        </a:lnSpc>
        <a:spcBef>
          <a:spcPts val="0"/>
        </a:spcBef>
        <a:spcAft>
          <a:spcPts val="600"/>
        </a:spcAft>
        <a:buClr>
          <a:srgbClr val="355F99"/>
        </a:buClr>
        <a:buSzPct val="100000"/>
        <a:buFont typeface="Arial" pitchFamily="34" charset="0"/>
        <a:buChar char="•"/>
        <a:defRPr lang="en-US" sz="1600" dirty="0" smtClean="0">
          <a:solidFill>
            <a:schemeClr val="tx1"/>
          </a:solidFill>
          <a:latin typeface="Calibri" pitchFamily="34" charset="0"/>
          <a:ea typeface="+mn-ea"/>
          <a:cs typeface="+mn-cs"/>
        </a:defRPr>
      </a:lvl5pPr>
      <a:lvl6pPr marL="1630363" indent="-257175" algn="l" rtl="0" eaLnBrk="1" fontAlgn="base" hangingPunct="1">
        <a:lnSpc>
          <a:spcPct val="105000"/>
        </a:lnSpc>
        <a:spcBef>
          <a:spcPct val="10000"/>
        </a:spcBef>
        <a:spcAft>
          <a:spcPct val="10000"/>
        </a:spcAft>
        <a:buClr>
          <a:schemeClr val="tx2"/>
        </a:buClr>
        <a:buFont typeface="Wingdings" pitchFamily="2" charset="2"/>
        <a:buBlip>
          <a:blip r:embed="rId20"/>
        </a:buBlip>
        <a:defRPr sz="900">
          <a:solidFill>
            <a:srgbClr val="4D4D4D"/>
          </a:solidFill>
          <a:latin typeface="+mn-lt"/>
          <a:ea typeface="+mn-ea"/>
          <a:cs typeface="+mn-cs"/>
        </a:defRPr>
      </a:lvl6pPr>
      <a:lvl7pPr marL="2087563" indent="-257175" algn="l" rtl="0" eaLnBrk="1" fontAlgn="base" hangingPunct="1">
        <a:lnSpc>
          <a:spcPct val="105000"/>
        </a:lnSpc>
        <a:spcBef>
          <a:spcPct val="10000"/>
        </a:spcBef>
        <a:spcAft>
          <a:spcPct val="10000"/>
        </a:spcAft>
        <a:buClr>
          <a:schemeClr val="tx2"/>
        </a:buClr>
        <a:buFont typeface="Wingdings" pitchFamily="2" charset="2"/>
        <a:buBlip>
          <a:blip r:embed="rId20"/>
        </a:buBlip>
        <a:defRPr sz="900">
          <a:solidFill>
            <a:srgbClr val="4D4D4D"/>
          </a:solidFill>
          <a:latin typeface="+mn-lt"/>
          <a:ea typeface="+mn-ea"/>
          <a:cs typeface="+mn-cs"/>
        </a:defRPr>
      </a:lvl7pPr>
      <a:lvl8pPr marL="2544763" indent="-257175" algn="l" rtl="0" eaLnBrk="1" fontAlgn="base" hangingPunct="1">
        <a:lnSpc>
          <a:spcPct val="105000"/>
        </a:lnSpc>
        <a:spcBef>
          <a:spcPct val="10000"/>
        </a:spcBef>
        <a:spcAft>
          <a:spcPct val="10000"/>
        </a:spcAft>
        <a:buClr>
          <a:schemeClr val="tx2"/>
        </a:buClr>
        <a:buFont typeface="Wingdings" pitchFamily="2" charset="2"/>
        <a:buBlip>
          <a:blip r:embed="rId20"/>
        </a:buBlip>
        <a:defRPr sz="900">
          <a:solidFill>
            <a:srgbClr val="4D4D4D"/>
          </a:solidFill>
          <a:latin typeface="+mn-lt"/>
          <a:ea typeface="+mn-ea"/>
          <a:cs typeface="+mn-cs"/>
        </a:defRPr>
      </a:lvl8pPr>
      <a:lvl9pPr marL="3001963" indent="-257175" algn="l" rtl="0" eaLnBrk="1" fontAlgn="base" hangingPunct="1">
        <a:lnSpc>
          <a:spcPct val="105000"/>
        </a:lnSpc>
        <a:spcBef>
          <a:spcPct val="10000"/>
        </a:spcBef>
        <a:spcAft>
          <a:spcPct val="10000"/>
        </a:spcAft>
        <a:buClr>
          <a:schemeClr val="tx2"/>
        </a:buClr>
        <a:buFont typeface="Wingdings" pitchFamily="2" charset="2"/>
        <a:buBlip>
          <a:blip r:embed="rId20"/>
        </a:buBlip>
        <a:defRPr sz="900">
          <a:solidFill>
            <a:srgbClr val="4D4D4D"/>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hyperlink" Target="http://www.linkedin.com/in/robreact" TargetMode="External"/><Relationship Id="rId3" Type="http://schemas.openxmlformats.org/officeDocument/2006/relationships/notesSlide" Target="../notesSlides/notesSlide2.xml"/><Relationship Id="rId7" Type="http://schemas.openxmlformats.org/officeDocument/2006/relationships/hyperlink" Target="http://htmlcssjavascript.com/" TargetMode="Externa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hyperlink" Target="mailto:rob@htmlcssjavascript.com" TargetMode="External"/><Relationship Id="rId5" Type="http://schemas.openxmlformats.org/officeDocument/2006/relationships/image" Target="../media/image4.pn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5.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6.xml"/><Relationship Id="rId1" Type="http://schemas.openxmlformats.org/officeDocument/2006/relationships/tags" Target="../tags/tag7.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ro.m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ags" Target="../tags/tag2.xml"/><Relationship Id="rId5" Type="http://schemas.openxmlformats.org/officeDocument/2006/relationships/image" Target="../media/image13.emf"/><Relationship Id="rId4" Type="http://schemas.openxmlformats.org/officeDocument/2006/relationships/image" Target="../media/image1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2011.beercamp.com/" TargetMode="External"/><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http://community.saucony.com/kinvara3/" TargetMode="External"/><Relationship Id="rId4" Type="http://schemas.openxmlformats.org/officeDocument/2006/relationships/hyperlink" Target="http://nike.com/jumpman23/aj2012/"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forefathersgroup.com/" TargetMode="External"/><Relationship Id="rId5" Type="http://schemas.openxmlformats.org/officeDocument/2006/relationships/hyperlink" Target="http://bostonglobe.com/" TargetMode="Externa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hyperlink" Target="http://www.gatesfoundation.org/infographics/documents/malaria/logo/index.html" TargetMode="External"/><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hyperlink" Target="http://peoplemov.in/" TargetMode="External"/><Relationship Id="rId5" Type="http://schemas.openxmlformats.org/officeDocument/2006/relationships/hyperlink" Target="http://evolutionofweb.appspot.com/" TargetMode="Externa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sz="quarter"/>
          </p:nvPr>
        </p:nvSpPr>
        <p:spPr>
          <a:xfrm>
            <a:off x="1371600" y="4419601"/>
            <a:ext cx="7593962" cy="1066800"/>
          </a:xfrm>
        </p:spPr>
        <p:txBody>
          <a:bodyPr>
            <a:normAutofit/>
          </a:bodyPr>
          <a:lstStyle/>
          <a:p>
            <a:r>
              <a:rPr lang="en-US" sz="4400" b="1" dirty="0" smtClean="0"/>
              <a:t>A Brief Introduction to HTML5</a:t>
            </a:r>
            <a:endParaRPr lang="en-US" sz="4400" b="1" dirty="0"/>
          </a:p>
        </p:txBody>
      </p:sp>
    </p:spTree>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Tools Were Released</a:t>
            </a:r>
            <a:endParaRPr lang="en-US" dirty="0"/>
          </a:p>
        </p:txBody>
      </p:sp>
      <p:sp>
        <p:nvSpPr>
          <p:cNvPr id="3" name="Content Placeholder 2"/>
          <p:cNvSpPr>
            <a:spLocks noGrp="1"/>
          </p:cNvSpPr>
          <p:nvPr>
            <p:ph sz="quarter" idx="10"/>
          </p:nvPr>
        </p:nvSpPr>
        <p:spPr>
          <a:xfrm>
            <a:off x="609600" y="1066800"/>
            <a:ext cx="14264640" cy="6629400"/>
          </a:xfrm>
        </p:spPr>
        <p:txBody>
          <a:bodyPr>
            <a:normAutofit fontScale="47500" lnSpcReduction="20000"/>
          </a:bodyPr>
          <a:lstStyle/>
          <a:p>
            <a:pPr marL="0" indent="0">
              <a:buNone/>
            </a:pPr>
            <a:r>
              <a:rPr lang="en-US" sz="8400" dirty="0">
                <a:solidFill>
                  <a:schemeClr val="tx1">
                    <a:lumMod val="60000"/>
                    <a:lumOff val="40000"/>
                  </a:schemeClr>
                </a:solidFill>
                <a:latin typeface="Consolas" pitchFamily="49" charset="0"/>
                <a:cs typeface="Consolas" pitchFamily="49" charset="0"/>
              </a:rPr>
              <a:t>&lt;!DOCTYPE HTML PUBLIC "-//W3C//DTD HTML 3.2//EN</a:t>
            </a:r>
            <a:r>
              <a:rPr lang="en-US" sz="8400" dirty="0" smtClean="0">
                <a:solidFill>
                  <a:schemeClr val="tx1">
                    <a:lumMod val="60000"/>
                    <a:lumOff val="40000"/>
                  </a:schemeClr>
                </a:solidFill>
                <a:latin typeface="Consolas" pitchFamily="49" charset="0"/>
                <a:cs typeface="Consolas" pitchFamily="49" charset="0"/>
              </a:rPr>
              <a:t>"&gt;</a:t>
            </a:r>
          </a:p>
          <a:p>
            <a:pPr marL="0" indent="0">
              <a:buNone/>
            </a:pPr>
            <a:r>
              <a:rPr lang="en-US" sz="8400" dirty="0" smtClean="0">
                <a:solidFill>
                  <a:schemeClr val="tx1">
                    <a:lumMod val="60000"/>
                    <a:lumOff val="40000"/>
                  </a:schemeClr>
                </a:solidFill>
                <a:latin typeface="Consolas" pitchFamily="49" charset="0"/>
                <a:cs typeface="Consolas" pitchFamily="49" charset="0"/>
              </a:rPr>
              <a:t>&lt;HTML&gt;</a:t>
            </a:r>
          </a:p>
          <a:p>
            <a:pPr marL="0" indent="0">
              <a:buNone/>
            </a:pPr>
            <a:r>
              <a:rPr lang="en-US" sz="8400" dirty="0" smtClean="0">
                <a:solidFill>
                  <a:schemeClr val="tx1">
                    <a:lumMod val="60000"/>
                    <a:lumOff val="40000"/>
                  </a:schemeClr>
                </a:solidFill>
                <a:latin typeface="Consolas" pitchFamily="49" charset="0"/>
                <a:cs typeface="Consolas" pitchFamily="49" charset="0"/>
              </a:rPr>
              <a:t>&lt;HEAD&gt;</a:t>
            </a:r>
          </a:p>
          <a:p>
            <a:pPr marL="0" indent="0">
              <a:buNone/>
            </a:pPr>
            <a:r>
              <a:rPr lang="en-US" sz="8400" dirty="0" smtClean="0">
                <a:solidFill>
                  <a:schemeClr val="tx1">
                    <a:lumMod val="60000"/>
                    <a:lumOff val="40000"/>
                  </a:schemeClr>
                </a:solidFill>
                <a:latin typeface="Consolas" pitchFamily="49" charset="0"/>
                <a:cs typeface="Consolas" pitchFamily="49" charset="0"/>
              </a:rPr>
              <a:t>&lt;TITLE&gt;The Web, it’s pretty big&lt;/</a:t>
            </a:r>
            <a:r>
              <a:rPr lang="en-US" sz="8400" dirty="0">
                <a:solidFill>
                  <a:schemeClr val="tx1">
                    <a:lumMod val="60000"/>
                    <a:lumOff val="40000"/>
                  </a:schemeClr>
                </a:solidFill>
                <a:latin typeface="Consolas" pitchFamily="49" charset="0"/>
                <a:cs typeface="Consolas" pitchFamily="49" charset="0"/>
              </a:rPr>
              <a:t>TITLE</a:t>
            </a:r>
            <a:r>
              <a:rPr lang="en-US" sz="8400" dirty="0" smtClean="0">
                <a:solidFill>
                  <a:schemeClr val="tx1">
                    <a:lumMod val="60000"/>
                    <a:lumOff val="40000"/>
                  </a:schemeClr>
                </a:solidFill>
                <a:latin typeface="Consolas" pitchFamily="49" charset="0"/>
                <a:cs typeface="Consolas" pitchFamily="49" charset="0"/>
              </a:rPr>
              <a:t>&gt;</a:t>
            </a:r>
          </a:p>
          <a:p>
            <a:pPr marL="0" indent="0">
              <a:buNone/>
            </a:pPr>
            <a:r>
              <a:rPr lang="en-US" sz="8400" dirty="0" smtClean="0">
                <a:solidFill>
                  <a:schemeClr val="tx1">
                    <a:lumMod val="60000"/>
                    <a:lumOff val="40000"/>
                  </a:schemeClr>
                </a:solidFill>
                <a:latin typeface="Consolas" pitchFamily="49" charset="0"/>
                <a:cs typeface="Consolas" pitchFamily="49" charset="0"/>
              </a:rPr>
              <a:t>&lt;/</a:t>
            </a:r>
            <a:r>
              <a:rPr lang="en-US" sz="8400" dirty="0">
                <a:solidFill>
                  <a:schemeClr val="tx1">
                    <a:lumMod val="60000"/>
                    <a:lumOff val="40000"/>
                  </a:schemeClr>
                </a:solidFill>
                <a:latin typeface="Consolas" pitchFamily="49" charset="0"/>
                <a:cs typeface="Consolas" pitchFamily="49" charset="0"/>
              </a:rPr>
              <a:t>HEAD</a:t>
            </a:r>
            <a:r>
              <a:rPr lang="en-US" sz="8400" dirty="0" smtClean="0">
                <a:solidFill>
                  <a:schemeClr val="tx1">
                    <a:lumMod val="60000"/>
                    <a:lumOff val="40000"/>
                  </a:schemeClr>
                </a:solidFill>
                <a:latin typeface="Consolas" pitchFamily="49" charset="0"/>
                <a:cs typeface="Consolas" pitchFamily="49" charset="0"/>
              </a:rPr>
              <a:t>&gt;</a:t>
            </a:r>
          </a:p>
          <a:p>
            <a:pPr marL="0" indent="0">
              <a:buNone/>
            </a:pPr>
            <a:r>
              <a:rPr lang="en-US" sz="8400" dirty="0" smtClean="0">
                <a:solidFill>
                  <a:schemeClr val="tx1">
                    <a:lumMod val="60000"/>
                    <a:lumOff val="40000"/>
                  </a:schemeClr>
                </a:solidFill>
                <a:latin typeface="Consolas" pitchFamily="49" charset="0"/>
                <a:cs typeface="Consolas" pitchFamily="49" charset="0"/>
              </a:rPr>
              <a:t>&lt;BODY&gt;</a:t>
            </a:r>
          </a:p>
          <a:p>
            <a:pPr marL="0" indent="0">
              <a:buNone/>
            </a:pPr>
            <a:r>
              <a:rPr lang="en-US" sz="8400" dirty="0" smtClean="0">
                <a:solidFill>
                  <a:schemeClr val="tx1">
                    <a:lumMod val="60000"/>
                    <a:lumOff val="40000"/>
                  </a:schemeClr>
                </a:solidFill>
                <a:latin typeface="Consolas" pitchFamily="49" charset="0"/>
                <a:cs typeface="Consolas" pitchFamily="49" charset="0"/>
              </a:rPr>
              <a:t>&lt;H1&gt;From Humble Beginnings&lt;/H1&gt; </a:t>
            </a:r>
          </a:p>
          <a:p>
            <a:pPr marL="0" indent="0">
              <a:buNone/>
            </a:pPr>
            <a:r>
              <a:rPr lang="en-US" sz="8400" dirty="0" smtClean="0">
                <a:solidFill>
                  <a:schemeClr val="tx1">
                    <a:lumMod val="60000"/>
                    <a:lumOff val="40000"/>
                  </a:schemeClr>
                </a:solidFill>
                <a:latin typeface="Consolas" pitchFamily="49" charset="0"/>
                <a:cs typeface="Consolas" pitchFamily="49" charset="0"/>
              </a:rPr>
              <a:t>&lt;/</a:t>
            </a:r>
            <a:r>
              <a:rPr lang="en-US" sz="8400" dirty="0">
                <a:solidFill>
                  <a:schemeClr val="tx1">
                    <a:lumMod val="60000"/>
                    <a:lumOff val="40000"/>
                  </a:schemeClr>
                </a:solidFill>
                <a:latin typeface="Consolas" pitchFamily="49" charset="0"/>
                <a:cs typeface="Consolas" pitchFamily="49" charset="0"/>
              </a:rPr>
              <a:t>BODY</a:t>
            </a:r>
            <a:r>
              <a:rPr lang="en-US" sz="8400" dirty="0" smtClean="0">
                <a:solidFill>
                  <a:schemeClr val="tx1">
                    <a:lumMod val="60000"/>
                    <a:lumOff val="40000"/>
                  </a:schemeClr>
                </a:solidFill>
                <a:latin typeface="Consolas" pitchFamily="49" charset="0"/>
                <a:cs typeface="Consolas" pitchFamily="49" charset="0"/>
              </a:rPr>
              <a:t>&gt;</a:t>
            </a:r>
          </a:p>
          <a:p>
            <a:pPr marL="0" indent="0">
              <a:buNone/>
            </a:pPr>
            <a:r>
              <a:rPr lang="en-US" sz="8400" dirty="0" smtClean="0">
                <a:solidFill>
                  <a:schemeClr val="tx1">
                    <a:lumMod val="60000"/>
                    <a:lumOff val="40000"/>
                  </a:schemeClr>
                </a:solidFill>
                <a:latin typeface="Consolas" pitchFamily="49" charset="0"/>
                <a:cs typeface="Consolas" pitchFamily="49" charset="0"/>
              </a:rPr>
              <a:t>&lt;/</a:t>
            </a:r>
            <a:r>
              <a:rPr lang="en-US" sz="8400" dirty="0">
                <a:solidFill>
                  <a:schemeClr val="tx1">
                    <a:lumMod val="60000"/>
                    <a:lumOff val="40000"/>
                  </a:schemeClr>
                </a:solidFill>
                <a:latin typeface="Consolas" pitchFamily="49" charset="0"/>
                <a:cs typeface="Consolas" pitchFamily="49" charset="0"/>
              </a:rPr>
              <a:t>HTML</a:t>
            </a:r>
            <a:r>
              <a:rPr lang="en-US" sz="8400" dirty="0" smtClean="0">
                <a:solidFill>
                  <a:schemeClr val="tx1">
                    <a:lumMod val="60000"/>
                    <a:lumOff val="40000"/>
                  </a:schemeClr>
                </a:solidFill>
                <a:latin typeface="Consolas" pitchFamily="49" charset="0"/>
                <a:cs typeface="Consolas" pitchFamily="49" charset="0"/>
              </a:rPr>
              <a:t>&gt;</a:t>
            </a:r>
            <a:endParaRPr lang="en-US" sz="8400" b="1" dirty="0">
              <a:solidFill>
                <a:schemeClr val="tx1">
                  <a:lumMod val="60000"/>
                  <a:lumOff val="40000"/>
                </a:schemeClr>
              </a:solidFill>
              <a:latin typeface="Consolas" pitchFamily="49" charset="0"/>
              <a:cs typeface="Consolas" pitchFamily="49" charset="0"/>
            </a:endParaRPr>
          </a:p>
          <a:p>
            <a:endParaRPr lang="en-US" dirty="0"/>
          </a:p>
        </p:txBody>
      </p:sp>
    </p:spTree>
    <p:extLst>
      <p:ext uri="{BB962C8B-B14F-4D97-AF65-F5344CB8AC3E}">
        <p14:creationId xmlns:p14="http://schemas.microsoft.com/office/powerpoint/2010/main" val="996472092"/>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And Then… Internet Explorer Won</a:t>
            </a:r>
            <a:endParaRPr lang="en-US" dirty="0"/>
          </a:p>
        </p:txBody>
      </p:sp>
      <p:sp>
        <p:nvSpPr>
          <p:cNvPr id="3" name="Content Placeholder 2"/>
          <p:cNvSpPr>
            <a:spLocks noGrp="1"/>
          </p:cNvSpPr>
          <p:nvPr>
            <p:ph sz="quarter" idx="10"/>
          </p:nvPr>
        </p:nvSpPr>
        <p:spPr>
          <a:xfrm>
            <a:off x="609600" y="1066800"/>
            <a:ext cx="8229600" cy="5257801"/>
          </a:xfrm>
        </p:spPr>
        <p:txBody>
          <a:bodyPr>
            <a:normAutofit/>
          </a:bodyPr>
          <a:lstStyle/>
          <a:p>
            <a:endParaRPr lang="en-US" dirty="0"/>
          </a:p>
        </p:txBody>
      </p:sp>
      <p:pic>
        <p:nvPicPr>
          <p:cNvPr id="1028" name="Picture 4" descr="http://upload.wikimedia.org/wikipedia/en/thumb/f/f8/Internet_Explorer_5_logo.svg/1000px-Internet_Explorer_5_logo.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0" y="1219201"/>
            <a:ext cx="4685469" cy="4823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123239"/>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 The People Who Write Web Standards Decided to Snooze</a:t>
            </a:r>
            <a:endParaRPr lang="en-US" dirty="0"/>
          </a:p>
        </p:txBody>
      </p:sp>
      <p:sp>
        <p:nvSpPr>
          <p:cNvPr id="3" name="Content Placeholder 2"/>
          <p:cNvSpPr>
            <a:spLocks noGrp="1"/>
          </p:cNvSpPr>
          <p:nvPr>
            <p:ph sz="quarter" idx="10"/>
          </p:nvPr>
        </p:nvSpPr>
        <p:spPr>
          <a:xfrm>
            <a:off x="609600" y="6053268"/>
            <a:ext cx="8458200" cy="609600"/>
          </a:xfrm>
        </p:spPr>
        <p:txBody>
          <a:bodyPr>
            <a:normAutofit/>
          </a:bodyPr>
          <a:lstStyle/>
          <a:p>
            <a:pPr marL="0" indent="0">
              <a:buNone/>
            </a:pPr>
            <a:r>
              <a:rPr lang="en-US" sz="1200" dirty="0" smtClean="0"/>
              <a:t>Courtesy </a:t>
            </a:r>
            <a:r>
              <a:rPr lang="en-US" sz="1200" dirty="0"/>
              <a:t>of the Boston Public Library, Leslie Jones Collection.</a:t>
            </a:r>
          </a:p>
        </p:txBody>
      </p:sp>
      <p:pic>
        <p:nvPicPr>
          <p:cNvPr id="2050" name="Picture 2" descr="http://farm9.staticflickr.com/8321/8050378645_e6a229fb30_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1219200"/>
            <a:ext cx="5791200" cy="4614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220588"/>
      </p:ext>
    </p:extLst>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bwMode="auto">
          <a:xfrm>
            <a:off x="609600" y="304800"/>
            <a:ext cx="8305800" cy="685800"/>
          </a:xfrm>
          <a:prstGeom prst="rect">
            <a:avLst/>
          </a:prstGeom>
          <a:noFill/>
          <a:ln w="9525">
            <a:noFill/>
            <a:miter lim="800000"/>
            <a:headEnd/>
            <a:tailEnd/>
          </a:ln>
        </p:spPr>
        <p:txBody>
          <a:bodyPr vert="horz" wrap="square" lIns="45720" tIns="45714" rIns="45720" bIns="45714" numCol="1" anchor="ctr" anchorCtr="0" compatLnSpc="1">
            <a:prstTxWarp prst="textNoShape">
              <a:avLst/>
            </a:prstTxWarp>
            <a:normAutofit/>
          </a:bodyPr>
          <a:lstStyle>
            <a:lvl1pPr algn="l" rtl="0" eaLnBrk="1" fontAlgn="base" hangingPunct="1">
              <a:lnSpc>
                <a:spcPct val="105000"/>
              </a:lnSpc>
              <a:spcBef>
                <a:spcPct val="0"/>
              </a:spcBef>
              <a:spcAft>
                <a:spcPct val="0"/>
              </a:spcAft>
              <a:defRPr sz="2800">
                <a:solidFill>
                  <a:schemeClr val="accent1"/>
                </a:solidFill>
                <a:latin typeface="Calibri" pitchFamily="34" charset="0"/>
                <a:ea typeface="+mj-ea"/>
                <a:cs typeface="+mj-cs"/>
              </a:defRPr>
            </a:lvl1pPr>
            <a:lvl2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2pPr>
            <a:lvl3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3pPr>
            <a:lvl4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4pPr>
            <a:lvl5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5pPr>
            <a:lvl6pPr marL="4572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6pPr>
            <a:lvl7pPr marL="9144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7pPr>
            <a:lvl8pPr marL="13716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8pPr>
            <a:lvl9pPr marL="18288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9pPr>
          </a:lstStyle>
          <a:p>
            <a:r>
              <a:rPr lang="en-US" sz="3200" b="1" dirty="0" smtClean="0"/>
              <a:t>This Created a Technology Monoculture</a:t>
            </a:r>
            <a:endParaRPr lang="en-US" sz="3200" b="1" dirty="0"/>
          </a:p>
        </p:txBody>
      </p:sp>
      <p:sp>
        <p:nvSpPr>
          <p:cNvPr id="8195" name="Content Placeholder 3"/>
          <p:cNvSpPr>
            <a:spLocks noGrp="1"/>
          </p:cNvSpPr>
          <p:nvPr>
            <p:ph sz="quarter" idx="10"/>
          </p:nvPr>
        </p:nvSpPr>
        <p:spPr>
          <a:xfrm>
            <a:off x="609600" y="1219200"/>
            <a:ext cx="8382000" cy="5105400"/>
          </a:xfrm>
        </p:spPr>
        <p:txBody>
          <a:bodyPr/>
          <a:lstStyle/>
          <a:p>
            <a:pPr>
              <a:spcAft>
                <a:spcPct val="0"/>
              </a:spcAft>
            </a:pPr>
            <a:endParaRPr lang="en-US" dirty="0" smtClean="0"/>
          </a:p>
          <a:p>
            <a:pPr>
              <a:spcAft>
                <a:spcPct val="0"/>
              </a:spcAft>
            </a:pPr>
            <a:endParaRPr lang="en-US" dirty="0" smtClean="0"/>
          </a:p>
        </p:txBody>
      </p:sp>
      <p:grpSp>
        <p:nvGrpSpPr>
          <p:cNvPr id="2" name="Group 1"/>
          <p:cNvGrpSpPr/>
          <p:nvPr/>
        </p:nvGrpSpPr>
        <p:grpSpPr>
          <a:xfrm>
            <a:off x="753665" y="1480894"/>
            <a:ext cx="8017670" cy="3526672"/>
            <a:chOff x="762000" y="2463800"/>
            <a:chExt cx="7391400" cy="3251200"/>
          </a:xfrm>
        </p:grpSpPr>
        <p:pic>
          <p:nvPicPr>
            <p:cNvPr id="8196"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2489200"/>
              <a:ext cx="338455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02200" y="2463800"/>
              <a:ext cx="325120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339036673"/>
      </p:ext>
    </p:extLst>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 a dash of Flash)</a:t>
            </a:r>
            <a:endParaRPr lang="en-US" dirty="0"/>
          </a:p>
        </p:txBody>
      </p:sp>
      <p:sp>
        <p:nvSpPr>
          <p:cNvPr id="3" name="Content Placeholder 2"/>
          <p:cNvSpPr>
            <a:spLocks noGrp="1"/>
          </p:cNvSpPr>
          <p:nvPr>
            <p:ph sz="quarter" idx="10"/>
          </p:nvPr>
        </p:nvSpPr>
        <p:spPr/>
        <p:txBody>
          <a:bodyPr/>
          <a:lstStyle/>
          <a:p>
            <a:endParaRPr lang="en-US" dirty="0"/>
          </a:p>
        </p:txBody>
      </p:sp>
      <p:pic>
        <p:nvPicPr>
          <p:cNvPr id="6146" name="Picture 2" descr="http://asklogo.com/images/M/macromedia%20flash%20mx%20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1088967"/>
            <a:ext cx="5276850" cy="5276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280733"/>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Placeholder 1"/>
          <p:cNvSpPr>
            <a:spLocks noGrp="1"/>
          </p:cNvSpPr>
          <p:nvPr>
            <p:ph type="body" sz="quarter" idx="10"/>
          </p:nvPr>
        </p:nvSpPr>
        <p:spPr>
          <a:xfrm>
            <a:off x="1143000" y="3505200"/>
            <a:ext cx="6629400" cy="1981200"/>
          </a:xfrm>
        </p:spPr>
        <p:txBody>
          <a:bodyPr>
            <a:normAutofit/>
          </a:bodyPr>
          <a:lstStyle/>
          <a:p>
            <a:pPr>
              <a:lnSpc>
                <a:spcPct val="100000"/>
              </a:lnSpc>
            </a:pPr>
            <a:r>
              <a:rPr sz="3600" b="1" dirty="0" smtClean="0"/>
              <a:t>10 Y</a:t>
            </a:r>
            <a:r>
              <a:rPr lang="en-US" sz="3600" b="1" dirty="0" smtClean="0"/>
              <a:t>e</a:t>
            </a:r>
            <a:r>
              <a:rPr sz="3600" b="1" dirty="0" smtClean="0"/>
              <a:t>ars Later</a:t>
            </a:r>
          </a:p>
        </p:txBody>
      </p:sp>
    </p:spTree>
    <p:extLst>
      <p:ext uri="{BB962C8B-B14F-4D97-AF65-F5344CB8AC3E}">
        <p14:creationId xmlns:p14="http://schemas.microsoft.com/office/powerpoint/2010/main" val="2303157833"/>
      </p:ext>
    </p:extLst>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hings changed.</a:t>
            </a:r>
            <a:endParaRPr lang="en-US" dirty="0"/>
          </a:p>
        </p:txBody>
      </p:sp>
      <p:sp>
        <p:nvSpPr>
          <p:cNvPr id="3" name="Content Placeholder 2"/>
          <p:cNvSpPr>
            <a:spLocks noGrp="1"/>
          </p:cNvSpPr>
          <p:nvPr>
            <p:ph sz="quarter" idx="10"/>
          </p:nvPr>
        </p:nvSpPr>
        <p:spPr/>
        <p:txBody>
          <a:bodyPr/>
          <a:lstStyle/>
          <a:p>
            <a:endParaRPr lang="en-US" dirty="0"/>
          </a:p>
        </p:txBody>
      </p:sp>
      <p:pic>
        <p:nvPicPr>
          <p:cNvPr id="24578" name="Picture 2" descr="http://lists.whatwg.org/pipermail/whatwg-whatwg.org/attachments/20040822/4a928e4f/attachment.png"/>
          <p:cNvPicPr>
            <a:picLocks noChangeAspect="1" noChangeArrowheads="1"/>
          </p:cNvPicPr>
          <p:nvPr/>
        </p:nvPicPr>
        <p:blipFill>
          <a:blip r:embed="rId2" cstate="print"/>
          <a:srcRect/>
          <a:stretch>
            <a:fillRect/>
          </a:stretch>
        </p:blipFill>
        <p:spPr bwMode="auto">
          <a:xfrm>
            <a:off x="762000" y="2057400"/>
            <a:ext cx="2438400" cy="2438400"/>
          </a:xfrm>
          <a:prstGeom prst="rect">
            <a:avLst/>
          </a:prstGeom>
          <a:noFill/>
        </p:spPr>
      </p:pic>
      <p:pic>
        <p:nvPicPr>
          <p:cNvPr id="24582" name="Picture 6" descr="http://drupal.org/files/images/OQAAAI1PPrJY0nBALB7mkvju3mkQXqLmzMhxEjeb4gp8aujEUQcLfLyy-Sn4gZdkAas6-k8eYbQlGDE-GCjKfF5gIrUA15jOjFfLRv77VBd5t-WfZURdP9V3PdmT.png"/>
          <p:cNvPicPr>
            <a:picLocks noChangeAspect="1" noChangeArrowheads="1"/>
          </p:cNvPicPr>
          <p:nvPr/>
        </p:nvPicPr>
        <p:blipFill>
          <a:blip r:embed="rId3" cstate="print"/>
          <a:srcRect/>
          <a:stretch>
            <a:fillRect/>
          </a:stretch>
        </p:blipFill>
        <p:spPr bwMode="auto">
          <a:xfrm>
            <a:off x="2590800" y="4800600"/>
            <a:ext cx="4419600" cy="1086885"/>
          </a:xfrm>
          <a:prstGeom prst="rect">
            <a:avLst/>
          </a:prstGeom>
          <a:noFill/>
        </p:spPr>
      </p:pic>
      <p:pic>
        <p:nvPicPr>
          <p:cNvPr id="24586" name="Picture 10" descr="http://www.realmdigital.co.za/images/uploaded_images/android-logo.png"/>
          <p:cNvPicPr>
            <a:picLocks noChangeAspect="1" noChangeArrowheads="1"/>
          </p:cNvPicPr>
          <p:nvPr/>
        </p:nvPicPr>
        <p:blipFill>
          <a:blip r:embed="rId4" cstate="print"/>
          <a:srcRect/>
          <a:stretch>
            <a:fillRect/>
          </a:stretch>
        </p:blipFill>
        <p:spPr bwMode="auto">
          <a:xfrm>
            <a:off x="5562600" y="1295400"/>
            <a:ext cx="3162300" cy="3162300"/>
          </a:xfrm>
          <a:prstGeom prst="rect">
            <a:avLst/>
          </a:prstGeom>
          <a:noFill/>
        </p:spPr>
      </p:pic>
      <p:pic>
        <p:nvPicPr>
          <p:cNvPr id="24588" name="Picture 12" descr="File:Apple-logo.png"/>
          <p:cNvPicPr>
            <a:picLocks noChangeAspect="1" noChangeArrowheads="1"/>
          </p:cNvPicPr>
          <p:nvPr/>
        </p:nvPicPr>
        <p:blipFill>
          <a:blip r:embed="rId5" cstate="print"/>
          <a:srcRect/>
          <a:stretch>
            <a:fillRect/>
          </a:stretch>
        </p:blipFill>
        <p:spPr bwMode="auto">
          <a:xfrm>
            <a:off x="3733800" y="1143000"/>
            <a:ext cx="1447800" cy="1771651"/>
          </a:xfrm>
          <a:prstGeom prst="rect">
            <a:avLst/>
          </a:prstGeom>
          <a:noFill/>
        </p:spPr>
      </p:pic>
    </p:spTree>
    <p:extLst>
      <p:ext uri="{BB962C8B-B14F-4D97-AF65-F5344CB8AC3E}">
        <p14:creationId xmlns:p14="http://schemas.microsoft.com/office/powerpoint/2010/main" val="1778712558"/>
      </p:ext>
    </p:extLst>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09600" y="304800"/>
            <a:ext cx="8382000" cy="685800"/>
          </a:xfrm>
        </p:spPr>
        <p:txBody>
          <a:bodyPr>
            <a:normAutofit/>
          </a:bodyPr>
          <a:lstStyle/>
          <a:p>
            <a:r>
              <a:rPr lang="en-US" sz="3200" b="1" dirty="0" smtClean="0"/>
              <a:t>A Changing Technology Landscape</a:t>
            </a:r>
          </a:p>
        </p:txBody>
      </p:sp>
      <p:sp>
        <p:nvSpPr>
          <p:cNvPr id="9219" name="Content Placeholder 2"/>
          <p:cNvSpPr>
            <a:spLocks noGrp="1"/>
          </p:cNvSpPr>
          <p:nvPr>
            <p:ph sz="quarter" idx="10"/>
          </p:nvPr>
        </p:nvSpPr>
        <p:spPr>
          <a:xfrm>
            <a:off x="533400" y="1219200"/>
            <a:ext cx="8458200" cy="5105400"/>
          </a:xfrm>
        </p:spPr>
        <p:txBody>
          <a:bodyPr/>
          <a:lstStyle/>
          <a:p>
            <a:pPr>
              <a:lnSpc>
                <a:spcPct val="100000"/>
              </a:lnSpc>
              <a:spcAft>
                <a:spcPct val="0"/>
              </a:spcAft>
            </a:pPr>
            <a:r>
              <a:rPr lang="en-US" dirty="0" smtClean="0">
                <a:solidFill>
                  <a:srgbClr val="2D2D2D"/>
                </a:solidFill>
              </a:rPr>
              <a:t>We now have a broad spectrum of devices, browsers and form factors that people are using every day</a:t>
            </a:r>
            <a:r>
              <a:rPr lang="en-US" dirty="0" smtClean="0"/>
              <a:t>. </a:t>
            </a:r>
            <a:r>
              <a:rPr lang="en-US" dirty="0" smtClean="0">
                <a:solidFill>
                  <a:srgbClr val="FF6600"/>
                </a:solidFill>
              </a:rPr>
              <a:t>People expect to connect from anywhere, with whatever they have in hand.</a:t>
            </a:r>
          </a:p>
          <a:p>
            <a:pPr>
              <a:spcAft>
                <a:spcPct val="0"/>
              </a:spcAft>
            </a:pPr>
            <a:endParaRPr lang="en-US" dirty="0" smtClean="0"/>
          </a:p>
          <a:p>
            <a:pPr>
              <a:spcAft>
                <a:spcPct val="0"/>
              </a:spcAft>
            </a:pPr>
            <a:endParaRPr lang="en-US" dirty="0" smtClean="0"/>
          </a:p>
        </p:txBody>
      </p:sp>
      <p:pic>
        <p:nvPicPr>
          <p:cNvPr id="9223"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4145" y="3124200"/>
            <a:ext cx="4156710" cy="77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1866900" y="3962400"/>
            <a:ext cx="5791200" cy="2287358"/>
            <a:chOff x="2133600" y="4038600"/>
            <a:chExt cx="5791200" cy="2287358"/>
          </a:xfrm>
        </p:grpSpPr>
        <p:pic>
          <p:nvPicPr>
            <p:cNvPr id="9221" name="Picture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4038600"/>
              <a:ext cx="4308475" cy="228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66332" y="4267200"/>
              <a:ext cx="958468" cy="1736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3600" y="4267200"/>
              <a:ext cx="990287" cy="1752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812807058"/>
      </p:ext>
    </p:extLst>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09600" y="304800"/>
            <a:ext cx="8382000" cy="685800"/>
          </a:xfrm>
        </p:spPr>
        <p:txBody>
          <a:bodyPr>
            <a:normAutofit/>
          </a:bodyPr>
          <a:lstStyle/>
          <a:p>
            <a:r>
              <a:rPr lang="en-US" sz="3200" b="1" dirty="0"/>
              <a:t>One way to offer that connection is with HTML5</a:t>
            </a:r>
          </a:p>
        </p:txBody>
      </p:sp>
      <p:sp>
        <p:nvSpPr>
          <p:cNvPr id="9219" name="Content Placeholder 2"/>
          <p:cNvSpPr>
            <a:spLocks noGrp="1"/>
          </p:cNvSpPr>
          <p:nvPr>
            <p:ph sz="quarter" idx="10"/>
          </p:nvPr>
        </p:nvSpPr>
        <p:spPr>
          <a:xfrm>
            <a:off x="533400" y="1219200"/>
            <a:ext cx="8458200" cy="5105400"/>
          </a:xfrm>
        </p:spPr>
        <p:txBody>
          <a:bodyPr>
            <a:normAutofit lnSpcReduction="10000"/>
          </a:bodyPr>
          <a:lstStyle/>
          <a:p>
            <a:pPr>
              <a:spcAft>
                <a:spcPct val="0"/>
              </a:spcAft>
            </a:pPr>
            <a:r>
              <a:rPr lang="en-US" dirty="0" smtClean="0"/>
              <a:t>The common denominator between all these (and other web enabled devices) is a web </a:t>
            </a:r>
            <a:r>
              <a:rPr lang="en-US" dirty="0"/>
              <a:t>b</a:t>
            </a:r>
            <a:r>
              <a:rPr lang="en-US" dirty="0" smtClean="0"/>
              <a:t>rowser. More and more of those browsers are capable of running super-cool advanced features.</a:t>
            </a:r>
          </a:p>
          <a:p>
            <a:pPr>
              <a:spcAft>
                <a:spcPct val="0"/>
              </a:spcAft>
            </a:pPr>
            <a:endParaRPr lang="en-US" dirty="0"/>
          </a:p>
          <a:p>
            <a:pPr>
              <a:spcAft>
                <a:spcPct val="0"/>
              </a:spcAft>
            </a:pPr>
            <a:endParaRPr lang="en-US" dirty="0" smtClean="0"/>
          </a:p>
          <a:p>
            <a:pPr>
              <a:spcAft>
                <a:spcPct val="0"/>
              </a:spcAft>
            </a:pPr>
            <a:endParaRPr lang="en-US" dirty="0"/>
          </a:p>
          <a:p>
            <a:pPr>
              <a:spcAft>
                <a:spcPct val="0"/>
              </a:spcAft>
            </a:pPr>
            <a:endParaRPr lang="en-US" dirty="0" smtClean="0"/>
          </a:p>
          <a:p>
            <a:pPr>
              <a:spcAft>
                <a:spcPct val="0"/>
              </a:spcAft>
            </a:pPr>
            <a:endParaRPr lang="en-US" dirty="0"/>
          </a:p>
          <a:p>
            <a:pPr>
              <a:spcAft>
                <a:spcPct val="0"/>
              </a:spcAft>
            </a:pPr>
            <a:endParaRPr lang="en-US" dirty="0" smtClean="0"/>
          </a:p>
          <a:p>
            <a:pPr>
              <a:spcAft>
                <a:spcPct val="0"/>
              </a:spcAft>
            </a:pPr>
            <a:r>
              <a:rPr lang="en-US" dirty="0" smtClean="0"/>
              <a:t>That’s why we’re so excited about HTML5 and the web as a platform</a:t>
            </a:r>
          </a:p>
          <a:p>
            <a:pPr>
              <a:spcAft>
                <a:spcPct val="0"/>
              </a:spcAft>
            </a:pPr>
            <a:endParaRPr lang="en-US" dirty="0" smtClean="0"/>
          </a:p>
        </p:txBody>
      </p:sp>
      <p:grpSp>
        <p:nvGrpSpPr>
          <p:cNvPr id="11" name="Group 10"/>
          <p:cNvGrpSpPr/>
          <p:nvPr/>
        </p:nvGrpSpPr>
        <p:grpSpPr>
          <a:xfrm>
            <a:off x="1866900" y="2894242"/>
            <a:ext cx="5791200" cy="2287358"/>
            <a:chOff x="2133600" y="4038600"/>
            <a:chExt cx="5791200" cy="2287358"/>
          </a:xfrm>
        </p:grpSpPr>
        <p:pic>
          <p:nvPicPr>
            <p:cNvPr id="12" name="Picture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5600" y="4038600"/>
              <a:ext cx="4308475" cy="228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6332" y="4267200"/>
              <a:ext cx="958468" cy="1736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600" y="4267200"/>
              <a:ext cx="990287" cy="1752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0265358"/>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Placeholder 1"/>
          <p:cNvSpPr>
            <a:spLocks noGrp="1"/>
          </p:cNvSpPr>
          <p:nvPr>
            <p:ph type="body" sz="quarter" idx="10"/>
          </p:nvPr>
        </p:nvSpPr>
        <p:spPr>
          <a:xfrm>
            <a:off x="762000" y="2590800"/>
            <a:ext cx="7696200" cy="2895600"/>
          </a:xfrm>
        </p:spPr>
        <p:txBody>
          <a:bodyPr>
            <a:normAutofit/>
          </a:bodyPr>
          <a:lstStyle/>
          <a:p>
            <a:r>
              <a:rPr sz="3600" b="1" dirty="0" smtClean="0"/>
              <a:t>HMTL5 and the Open Web Platform</a:t>
            </a:r>
          </a:p>
        </p:txBody>
      </p:sp>
    </p:spTree>
    <p:extLst>
      <p:ext uri="{BB962C8B-B14F-4D97-AF65-F5344CB8AC3E}">
        <p14:creationId xmlns:p14="http://schemas.microsoft.com/office/powerpoint/2010/main" val="562443304"/>
      </p:ext>
    </p:extLst>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3"/>
          <p:cNvSpPr>
            <a:spLocks noGrp="1"/>
          </p:cNvSpPr>
          <p:nvPr>
            <p:ph type="title"/>
          </p:nvPr>
        </p:nvSpPr>
        <p:spPr>
          <a:xfrm>
            <a:off x="609600" y="304800"/>
            <a:ext cx="8382000" cy="685800"/>
          </a:xfrm>
        </p:spPr>
        <p:txBody>
          <a:bodyPr/>
          <a:lstStyle/>
          <a:p>
            <a:r>
              <a:rPr lang="en-US" sz="3200" b="1" dirty="0" smtClean="0"/>
              <a:t>Bio</a:t>
            </a:r>
            <a:endParaRPr lang="en-US" b="1" dirty="0" smtClean="0"/>
          </a:p>
        </p:txBody>
      </p:sp>
      <p:pic>
        <p:nvPicPr>
          <p:cNvPr id="4" name="Picture Placeholder 3"/>
          <p:cNvPicPr>
            <a:picLocks noGrp="1" noChangeAspect="1"/>
          </p:cNvPicPr>
          <p:nvPr>
            <p:ph sz="quarter" idx="10"/>
          </p:nvPr>
        </p:nvPicPr>
        <p:blipFill>
          <a:blip r:embed="rId4" cstate="print">
            <a:extLst>
              <a:ext uri="{28A0092B-C50C-407E-A947-70E740481C1C}">
                <a14:useLocalDpi xmlns:a14="http://schemas.microsoft.com/office/drawing/2010/main" val="0"/>
              </a:ext>
            </a:extLst>
          </a:blip>
          <a:srcRect t="1923" b="1923"/>
          <a:stretch>
            <a:fillRect/>
          </a:stretch>
        </p:blipFill>
        <p:spPr>
          <a:xfrm>
            <a:off x="6629400" y="4343400"/>
            <a:ext cx="1982585" cy="1906335"/>
          </a:xfrm>
        </p:spPr>
      </p:pic>
      <p:sp>
        <p:nvSpPr>
          <p:cNvPr id="6" name="Content Placeholder 4"/>
          <p:cNvSpPr txBox="1">
            <a:spLocks/>
          </p:cNvSpPr>
          <p:nvPr/>
        </p:nvSpPr>
        <p:spPr bwMode="auto">
          <a:xfrm>
            <a:off x="533400" y="1143000"/>
            <a:ext cx="8458200" cy="533400"/>
          </a:xfrm>
          <a:prstGeom prst="rect">
            <a:avLst/>
          </a:prstGeom>
          <a:noFill/>
          <a:ln w="9525">
            <a:noFill/>
            <a:miter lim="800000"/>
            <a:headEnd/>
            <a:tailEnd/>
          </a:ln>
        </p:spPr>
        <p:txBody>
          <a:bodyPr vert="horz" wrap="square" lIns="45720" tIns="45714" rIns="45720" bIns="45714" numCol="1" anchor="t" anchorCtr="0" compatLnSpc="1">
            <a:prstTxWarp prst="textNoShape">
              <a:avLst/>
            </a:prstTxWarp>
            <a:normAutofit lnSpcReduction="10000"/>
          </a:bodyPr>
          <a:lstStyle>
            <a:lvl1pPr marL="231775" indent="-231775" algn="l" rtl="0" eaLnBrk="0" fontAlgn="base" hangingPunct="0">
              <a:lnSpc>
                <a:spcPct val="125000"/>
              </a:lnSpc>
              <a:spcBef>
                <a:spcPts val="0"/>
              </a:spcBef>
              <a:spcAft>
                <a:spcPts val="600"/>
              </a:spcAft>
              <a:buClr>
                <a:srgbClr val="355F99"/>
              </a:buClr>
              <a:buSzPct val="100000"/>
              <a:buFont typeface="Arial" pitchFamily="34" charset="0"/>
              <a:buChar char="•"/>
              <a:defRPr lang="en-US" sz="2400" dirty="0" smtClean="0">
                <a:solidFill>
                  <a:schemeClr val="tx1"/>
                </a:solidFill>
                <a:latin typeface="Calibri" pitchFamily="34" charset="0"/>
                <a:ea typeface="+mn-ea"/>
                <a:cs typeface="+mn-cs"/>
              </a:defRPr>
            </a:lvl1pPr>
            <a:lvl2pPr marL="463550" indent="-230188" algn="l" rtl="0" eaLnBrk="0" fontAlgn="base" hangingPunct="0">
              <a:lnSpc>
                <a:spcPct val="125000"/>
              </a:lnSpc>
              <a:spcBef>
                <a:spcPts val="0"/>
              </a:spcBef>
              <a:spcAft>
                <a:spcPts val="600"/>
              </a:spcAft>
              <a:buClr>
                <a:srgbClr val="355F99"/>
              </a:buClr>
              <a:buSzPct val="100000"/>
              <a:buFont typeface="Wingdings 3" charset="2"/>
              <a:buChar char=""/>
              <a:defRPr lang="en-US" sz="2200" dirty="0" smtClean="0">
                <a:solidFill>
                  <a:schemeClr val="tx1"/>
                </a:solidFill>
                <a:latin typeface="Calibri" pitchFamily="34" charset="0"/>
                <a:ea typeface="+mn-ea"/>
                <a:cs typeface="+mn-cs"/>
              </a:defRPr>
            </a:lvl2pPr>
            <a:lvl3pPr marL="695325" indent="-230188" algn="l" rtl="0" eaLnBrk="0" fontAlgn="base" hangingPunct="0">
              <a:lnSpc>
                <a:spcPct val="125000"/>
              </a:lnSpc>
              <a:spcBef>
                <a:spcPts val="0"/>
              </a:spcBef>
              <a:spcAft>
                <a:spcPts val="600"/>
              </a:spcAft>
              <a:buClr>
                <a:srgbClr val="355F99"/>
              </a:buClr>
              <a:buSzPct val="100000"/>
              <a:buFont typeface="Arial" pitchFamily="34" charset="0"/>
              <a:buChar char="•"/>
              <a:defRPr lang="en-US" sz="2000" dirty="0" smtClean="0">
                <a:solidFill>
                  <a:schemeClr val="tx1"/>
                </a:solidFill>
                <a:latin typeface="Calibri" pitchFamily="34" charset="0"/>
                <a:ea typeface="+mn-ea"/>
                <a:cs typeface="+mn-cs"/>
              </a:defRPr>
            </a:lvl3pPr>
            <a:lvl4pPr marL="914400" indent="-217488" algn="l" rtl="0" eaLnBrk="0" fontAlgn="base" hangingPunct="0">
              <a:lnSpc>
                <a:spcPct val="125000"/>
              </a:lnSpc>
              <a:spcBef>
                <a:spcPts val="0"/>
              </a:spcBef>
              <a:spcAft>
                <a:spcPts val="600"/>
              </a:spcAft>
              <a:buClr>
                <a:srgbClr val="355F99"/>
              </a:buClr>
              <a:buSzPct val="100000"/>
              <a:buFont typeface="Wingdings 3" charset="2"/>
              <a:buChar char=""/>
              <a:defRPr lang="en-US" sz="1800" dirty="0" smtClean="0">
                <a:solidFill>
                  <a:schemeClr val="tx1"/>
                </a:solidFill>
                <a:latin typeface="Calibri" pitchFamily="34" charset="0"/>
                <a:ea typeface="+mn-ea"/>
                <a:cs typeface="+mn-cs"/>
              </a:defRPr>
            </a:lvl4pPr>
            <a:lvl5pPr marL="1173163" indent="-257175" algn="l" rtl="0" eaLnBrk="0" fontAlgn="base" hangingPunct="0">
              <a:lnSpc>
                <a:spcPct val="125000"/>
              </a:lnSpc>
              <a:spcBef>
                <a:spcPts val="0"/>
              </a:spcBef>
              <a:spcAft>
                <a:spcPts val="600"/>
              </a:spcAft>
              <a:buClr>
                <a:srgbClr val="355F99"/>
              </a:buClr>
              <a:buSzPct val="100000"/>
              <a:buFont typeface="Arial" pitchFamily="34" charset="0"/>
              <a:buChar char="•"/>
              <a:defRPr lang="en-US" sz="1600" dirty="0">
                <a:solidFill>
                  <a:schemeClr val="tx1"/>
                </a:solidFill>
                <a:latin typeface="Calibri" pitchFamily="34" charset="0"/>
                <a:ea typeface="+mn-ea"/>
                <a:cs typeface="+mn-cs"/>
              </a:defRPr>
            </a:lvl5pPr>
            <a:lvl6pPr marL="1630363" indent="-257175" algn="l" rtl="0" eaLnBrk="1" fontAlgn="base" hangingPunct="1">
              <a:lnSpc>
                <a:spcPct val="105000"/>
              </a:lnSpc>
              <a:spcBef>
                <a:spcPct val="10000"/>
              </a:spcBef>
              <a:spcAft>
                <a:spcPct val="10000"/>
              </a:spcAft>
              <a:buClr>
                <a:schemeClr val="tx2"/>
              </a:buClr>
              <a:buFont typeface="Wingdings" pitchFamily="2" charset="2"/>
              <a:buBlip>
                <a:blip r:embed="rId5"/>
              </a:buBlip>
              <a:defRPr sz="900">
                <a:solidFill>
                  <a:srgbClr val="4D4D4D"/>
                </a:solidFill>
                <a:latin typeface="+mn-lt"/>
                <a:ea typeface="+mn-ea"/>
                <a:cs typeface="+mn-cs"/>
              </a:defRPr>
            </a:lvl6pPr>
            <a:lvl7pPr marL="2087563" indent="-257175" algn="l" rtl="0" eaLnBrk="1" fontAlgn="base" hangingPunct="1">
              <a:lnSpc>
                <a:spcPct val="105000"/>
              </a:lnSpc>
              <a:spcBef>
                <a:spcPct val="10000"/>
              </a:spcBef>
              <a:spcAft>
                <a:spcPct val="10000"/>
              </a:spcAft>
              <a:buClr>
                <a:schemeClr val="tx2"/>
              </a:buClr>
              <a:buFont typeface="Wingdings" pitchFamily="2" charset="2"/>
              <a:buBlip>
                <a:blip r:embed="rId5"/>
              </a:buBlip>
              <a:defRPr sz="900">
                <a:solidFill>
                  <a:srgbClr val="4D4D4D"/>
                </a:solidFill>
                <a:latin typeface="+mn-lt"/>
                <a:ea typeface="+mn-ea"/>
                <a:cs typeface="+mn-cs"/>
              </a:defRPr>
            </a:lvl7pPr>
            <a:lvl8pPr marL="2544763" indent="-257175" algn="l" rtl="0" eaLnBrk="1" fontAlgn="base" hangingPunct="1">
              <a:lnSpc>
                <a:spcPct val="105000"/>
              </a:lnSpc>
              <a:spcBef>
                <a:spcPct val="10000"/>
              </a:spcBef>
              <a:spcAft>
                <a:spcPct val="10000"/>
              </a:spcAft>
              <a:buClr>
                <a:schemeClr val="tx2"/>
              </a:buClr>
              <a:buFont typeface="Wingdings" pitchFamily="2" charset="2"/>
              <a:buBlip>
                <a:blip r:embed="rId5"/>
              </a:buBlip>
              <a:defRPr sz="900">
                <a:solidFill>
                  <a:srgbClr val="4D4D4D"/>
                </a:solidFill>
                <a:latin typeface="+mn-lt"/>
                <a:ea typeface="+mn-ea"/>
                <a:cs typeface="+mn-cs"/>
              </a:defRPr>
            </a:lvl8pPr>
            <a:lvl9pPr marL="3001963" indent="-257175" algn="l" rtl="0" eaLnBrk="1" fontAlgn="base" hangingPunct="1">
              <a:lnSpc>
                <a:spcPct val="105000"/>
              </a:lnSpc>
              <a:spcBef>
                <a:spcPct val="10000"/>
              </a:spcBef>
              <a:spcAft>
                <a:spcPct val="10000"/>
              </a:spcAft>
              <a:buClr>
                <a:schemeClr val="tx2"/>
              </a:buClr>
              <a:buFont typeface="Wingdings" pitchFamily="2" charset="2"/>
              <a:buBlip>
                <a:blip r:embed="rId5"/>
              </a:buBlip>
              <a:defRPr sz="900">
                <a:solidFill>
                  <a:srgbClr val="4D4D4D"/>
                </a:solidFill>
                <a:latin typeface="+mn-lt"/>
                <a:ea typeface="+mn-ea"/>
                <a:cs typeface="+mn-cs"/>
              </a:defRPr>
            </a:lvl9pPr>
          </a:lstStyle>
          <a:p>
            <a:pPr marL="0" indent="0">
              <a:buNone/>
            </a:pPr>
            <a:r>
              <a:rPr lang="en-US" b="1" dirty="0" smtClean="0">
                <a:latin typeface="Calibri"/>
                <a:ea typeface="ＭＳ Ｐゴシック" pitchFamily="-105" charset="-128"/>
                <a:cs typeface="Calibri"/>
              </a:rPr>
              <a:t>Rob Larsen</a:t>
            </a:r>
            <a:endParaRPr lang="en-US" b="1" baseline="30000" dirty="0">
              <a:latin typeface="Calibri"/>
              <a:ea typeface="ＭＳ Ｐゴシック" pitchFamily="-105" charset="-128"/>
              <a:cs typeface="Calibri"/>
            </a:endParaRPr>
          </a:p>
        </p:txBody>
      </p:sp>
      <p:sp>
        <p:nvSpPr>
          <p:cNvPr id="7" name="Content Placeholder 7"/>
          <p:cNvSpPr txBox="1">
            <a:spLocks/>
          </p:cNvSpPr>
          <p:nvPr/>
        </p:nvSpPr>
        <p:spPr>
          <a:xfrm>
            <a:off x="533400" y="1752600"/>
            <a:ext cx="8305800" cy="4495800"/>
          </a:xfrm>
          <a:prstGeom prst="rect">
            <a:avLst/>
          </a:prstGeom>
        </p:spPr>
        <p:txBody>
          <a:bodyPr>
            <a:normAutofit fontScale="85000" lnSpcReduction="20000"/>
          </a:bodyPr>
          <a:lstStyle>
            <a:lvl1pPr marL="231775" indent="-231775" algn="l" rtl="0" eaLnBrk="1" fontAlgn="base" hangingPunct="1">
              <a:lnSpc>
                <a:spcPct val="125000"/>
              </a:lnSpc>
              <a:spcBef>
                <a:spcPts val="0"/>
              </a:spcBef>
              <a:spcAft>
                <a:spcPts val="600"/>
              </a:spcAft>
              <a:buClr>
                <a:srgbClr val="355F99"/>
              </a:buClr>
              <a:buSzPct val="100000"/>
              <a:buFont typeface="Arial" pitchFamily="34" charset="0"/>
              <a:buChar char="•"/>
              <a:defRPr lang="en-US" sz="2400" dirty="0" smtClean="0">
                <a:solidFill>
                  <a:schemeClr val="tx1"/>
                </a:solidFill>
                <a:latin typeface="Calibri" pitchFamily="34" charset="0"/>
                <a:ea typeface="+mn-ea"/>
                <a:cs typeface="+mn-cs"/>
              </a:defRPr>
            </a:lvl1pPr>
            <a:lvl2pPr marL="463550" indent="-230188" algn="l" rtl="0" eaLnBrk="1" fontAlgn="base" hangingPunct="1">
              <a:lnSpc>
                <a:spcPct val="125000"/>
              </a:lnSpc>
              <a:spcBef>
                <a:spcPts val="0"/>
              </a:spcBef>
              <a:spcAft>
                <a:spcPts val="600"/>
              </a:spcAft>
              <a:buClr>
                <a:srgbClr val="355F99"/>
              </a:buClr>
              <a:buSzPct val="100000"/>
              <a:buFont typeface="Wingdings 3" charset="2"/>
              <a:buChar char=""/>
              <a:defRPr lang="en-US" sz="2200" dirty="0" smtClean="0">
                <a:solidFill>
                  <a:schemeClr val="tx1"/>
                </a:solidFill>
                <a:latin typeface="Calibri" pitchFamily="34" charset="0"/>
                <a:ea typeface="+mn-ea"/>
                <a:cs typeface="+mn-cs"/>
              </a:defRPr>
            </a:lvl2pPr>
            <a:lvl3pPr marL="695325" indent="-230188" algn="l" rtl="0" eaLnBrk="1" fontAlgn="base" hangingPunct="1">
              <a:lnSpc>
                <a:spcPct val="125000"/>
              </a:lnSpc>
              <a:spcBef>
                <a:spcPts val="0"/>
              </a:spcBef>
              <a:spcAft>
                <a:spcPts val="600"/>
              </a:spcAft>
              <a:buClr>
                <a:srgbClr val="355F99"/>
              </a:buClr>
              <a:buSzPct val="100000"/>
              <a:buFont typeface="Arial" pitchFamily="34" charset="0"/>
              <a:buChar char="•"/>
              <a:defRPr lang="en-US" sz="2000" dirty="0" smtClean="0">
                <a:solidFill>
                  <a:schemeClr val="tx1"/>
                </a:solidFill>
                <a:latin typeface="Calibri" pitchFamily="34" charset="0"/>
                <a:ea typeface="+mn-ea"/>
                <a:cs typeface="+mn-cs"/>
              </a:defRPr>
            </a:lvl3pPr>
            <a:lvl4pPr marL="914400" indent="-217488" algn="l" rtl="0" eaLnBrk="1" fontAlgn="base" hangingPunct="1">
              <a:lnSpc>
                <a:spcPct val="125000"/>
              </a:lnSpc>
              <a:spcBef>
                <a:spcPts val="0"/>
              </a:spcBef>
              <a:spcAft>
                <a:spcPts val="600"/>
              </a:spcAft>
              <a:buClr>
                <a:srgbClr val="355F99"/>
              </a:buClr>
              <a:buSzPct val="100000"/>
              <a:buFont typeface="Wingdings 3" charset="2"/>
              <a:buChar char=""/>
              <a:defRPr lang="en-US" sz="1800" dirty="0" smtClean="0">
                <a:solidFill>
                  <a:schemeClr val="tx1"/>
                </a:solidFill>
                <a:latin typeface="Calibri" pitchFamily="34" charset="0"/>
                <a:ea typeface="+mn-ea"/>
                <a:cs typeface="+mn-cs"/>
              </a:defRPr>
            </a:lvl4pPr>
            <a:lvl5pPr marL="1173163" indent="-257175" algn="l" rtl="0" eaLnBrk="1" fontAlgn="base" hangingPunct="1">
              <a:lnSpc>
                <a:spcPct val="125000"/>
              </a:lnSpc>
              <a:spcBef>
                <a:spcPts val="0"/>
              </a:spcBef>
              <a:spcAft>
                <a:spcPts val="600"/>
              </a:spcAft>
              <a:buClr>
                <a:srgbClr val="355F99"/>
              </a:buClr>
              <a:buSzPct val="100000"/>
              <a:buFont typeface="Arial" pitchFamily="34" charset="0"/>
              <a:buChar char="•"/>
              <a:defRPr lang="en-US" sz="1600" dirty="0" smtClean="0">
                <a:solidFill>
                  <a:schemeClr val="tx1"/>
                </a:solidFill>
                <a:latin typeface="Calibri" pitchFamily="34" charset="0"/>
                <a:ea typeface="+mn-ea"/>
                <a:cs typeface="+mn-cs"/>
              </a:defRPr>
            </a:lvl5pPr>
            <a:lvl6pPr marL="1630363" indent="-257175" algn="l" rtl="0" eaLnBrk="1" fontAlgn="base" hangingPunct="1">
              <a:lnSpc>
                <a:spcPct val="105000"/>
              </a:lnSpc>
              <a:spcBef>
                <a:spcPct val="10000"/>
              </a:spcBef>
              <a:spcAft>
                <a:spcPct val="10000"/>
              </a:spcAft>
              <a:buClr>
                <a:schemeClr val="tx2"/>
              </a:buClr>
              <a:buFont typeface="Wingdings" pitchFamily="2" charset="2"/>
              <a:buBlip>
                <a:blip r:embed="rId5"/>
              </a:buBlip>
              <a:defRPr sz="900">
                <a:solidFill>
                  <a:srgbClr val="4D4D4D"/>
                </a:solidFill>
                <a:latin typeface="+mn-lt"/>
                <a:ea typeface="+mn-ea"/>
                <a:cs typeface="+mn-cs"/>
              </a:defRPr>
            </a:lvl6pPr>
            <a:lvl7pPr marL="2087563" indent="-257175" algn="l" rtl="0" eaLnBrk="1" fontAlgn="base" hangingPunct="1">
              <a:lnSpc>
                <a:spcPct val="105000"/>
              </a:lnSpc>
              <a:spcBef>
                <a:spcPct val="10000"/>
              </a:spcBef>
              <a:spcAft>
                <a:spcPct val="10000"/>
              </a:spcAft>
              <a:buClr>
                <a:schemeClr val="tx2"/>
              </a:buClr>
              <a:buFont typeface="Wingdings" pitchFamily="2" charset="2"/>
              <a:buBlip>
                <a:blip r:embed="rId5"/>
              </a:buBlip>
              <a:defRPr sz="900">
                <a:solidFill>
                  <a:srgbClr val="4D4D4D"/>
                </a:solidFill>
                <a:latin typeface="+mn-lt"/>
                <a:ea typeface="+mn-ea"/>
                <a:cs typeface="+mn-cs"/>
              </a:defRPr>
            </a:lvl7pPr>
            <a:lvl8pPr marL="2544763" indent="-257175" algn="l" rtl="0" eaLnBrk="1" fontAlgn="base" hangingPunct="1">
              <a:lnSpc>
                <a:spcPct val="105000"/>
              </a:lnSpc>
              <a:spcBef>
                <a:spcPct val="10000"/>
              </a:spcBef>
              <a:spcAft>
                <a:spcPct val="10000"/>
              </a:spcAft>
              <a:buClr>
                <a:schemeClr val="tx2"/>
              </a:buClr>
              <a:buFont typeface="Wingdings" pitchFamily="2" charset="2"/>
              <a:buBlip>
                <a:blip r:embed="rId5"/>
              </a:buBlip>
              <a:defRPr sz="900">
                <a:solidFill>
                  <a:srgbClr val="4D4D4D"/>
                </a:solidFill>
                <a:latin typeface="+mn-lt"/>
                <a:ea typeface="+mn-ea"/>
                <a:cs typeface="+mn-cs"/>
              </a:defRPr>
            </a:lvl8pPr>
            <a:lvl9pPr marL="3001963" indent="-257175" algn="l" rtl="0" eaLnBrk="1" fontAlgn="base" hangingPunct="1">
              <a:lnSpc>
                <a:spcPct val="105000"/>
              </a:lnSpc>
              <a:spcBef>
                <a:spcPct val="10000"/>
              </a:spcBef>
              <a:spcAft>
                <a:spcPct val="10000"/>
              </a:spcAft>
              <a:buClr>
                <a:schemeClr val="tx2"/>
              </a:buClr>
              <a:buFont typeface="Wingdings" pitchFamily="2" charset="2"/>
              <a:buBlip>
                <a:blip r:embed="rId5"/>
              </a:buBlip>
              <a:defRPr sz="900">
                <a:solidFill>
                  <a:srgbClr val="4D4D4D"/>
                </a:solidFill>
                <a:latin typeface="+mn-lt"/>
                <a:ea typeface="+mn-ea"/>
                <a:cs typeface="+mn-cs"/>
              </a:defRPr>
            </a:lvl9pPr>
          </a:lstStyle>
          <a:p>
            <a:pPr>
              <a:lnSpc>
                <a:spcPct val="110000"/>
              </a:lnSpc>
              <a:defRPr/>
            </a:pPr>
            <a:r>
              <a:rPr lang="en-US" sz="2000" dirty="0" smtClean="0">
                <a:solidFill>
                  <a:srgbClr val="2D2D2D"/>
                </a:solidFill>
              </a:rPr>
              <a:t>Rob Larsen has more than 12 years’ experience as a front end engineer and team leader, building web sites and applications for some of the world’s biggest brands. He’s currently Senior Specialist, Platform, at Sapient Global Markets.</a:t>
            </a:r>
          </a:p>
          <a:p>
            <a:pPr>
              <a:lnSpc>
                <a:spcPct val="110000"/>
              </a:lnSpc>
              <a:defRPr/>
            </a:pPr>
            <a:r>
              <a:rPr lang="en-US" sz="2000" dirty="0" smtClean="0">
                <a:solidFill>
                  <a:srgbClr val="2D2D2D"/>
                </a:solidFill>
              </a:rPr>
              <a:t>Rob is an active writer and speaker on web technology with a special focus on emerging standards like HTML5, CSS3 and the ongoing evolution of JavaScript. He’s written one book, Professional jQuery (WROX), and is hard at work on Beginning HTML and CSS (WROX.)</a:t>
            </a:r>
          </a:p>
          <a:p>
            <a:pPr>
              <a:lnSpc>
                <a:spcPct val="110000"/>
              </a:lnSpc>
              <a:defRPr/>
            </a:pPr>
            <a:r>
              <a:rPr lang="en-US" sz="2000" dirty="0" smtClean="0">
                <a:solidFill>
                  <a:srgbClr val="2D2D2D"/>
                </a:solidFill>
              </a:rPr>
              <a:t>Rob is also active in the open source community with </a:t>
            </a:r>
            <a:br>
              <a:rPr lang="en-US" sz="2000" dirty="0" smtClean="0">
                <a:solidFill>
                  <a:srgbClr val="2D2D2D"/>
                </a:solidFill>
              </a:rPr>
            </a:br>
            <a:r>
              <a:rPr lang="en-US" sz="2000" dirty="0" smtClean="0">
                <a:solidFill>
                  <a:srgbClr val="2D2D2D"/>
                </a:solidFill>
              </a:rPr>
              <a:t>contributions to multiple projects and long-term </a:t>
            </a:r>
            <a:br>
              <a:rPr lang="en-US" sz="2000" dirty="0" smtClean="0">
                <a:solidFill>
                  <a:srgbClr val="2D2D2D"/>
                </a:solidFill>
              </a:rPr>
            </a:br>
            <a:r>
              <a:rPr lang="en-US" sz="2000" dirty="0" smtClean="0">
                <a:solidFill>
                  <a:srgbClr val="2D2D2D"/>
                </a:solidFill>
              </a:rPr>
              <a:t>contributions to </a:t>
            </a:r>
            <a:r>
              <a:rPr lang="en-US" sz="2000" dirty="0" err="1" smtClean="0">
                <a:solidFill>
                  <a:srgbClr val="2D2D2D"/>
                </a:solidFill>
              </a:rPr>
              <a:t>to</a:t>
            </a:r>
            <a:r>
              <a:rPr lang="en-US" sz="2000" dirty="0" smtClean="0">
                <a:solidFill>
                  <a:srgbClr val="2D2D2D"/>
                </a:solidFill>
              </a:rPr>
              <a:t> HTML5 Boilerplate. </a:t>
            </a:r>
            <a:br>
              <a:rPr lang="en-US" sz="2000" dirty="0" smtClean="0">
                <a:solidFill>
                  <a:srgbClr val="2D2D2D"/>
                </a:solidFill>
              </a:rPr>
            </a:br>
            <a:r>
              <a:rPr lang="en-US" sz="2000" dirty="0" smtClean="0">
                <a:solidFill>
                  <a:srgbClr val="2D2D2D"/>
                </a:solidFill>
              </a:rPr>
              <a:t>An @h5bp organization member.</a:t>
            </a:r>
          </a:p>
          <a:p>
            <a:pPr>
              <a:lnSpc>
                <a:spcPct val="110000"/>
              </a:lnSpc>
              <a:defRPr/>
            </a:pPr>
            <a:r>
              <a:rPr lang="en-US" sz="2000" dirty="0" smtClean="0">
                <a:solidFill>
                  <a:srgbClr val="2D2D2D"/>
                </a:solidFill>
                <a:hlinkClick r:id="rId6"/>
              </a:rPr>
              <a:t>rob@htmlcssjavascript.com</a:t>
            </a:r>
            <a:r>
              <a:rPr lang="en-US" sz="2000" dirty="0" smtClean="0">
                <a:solidFill>
                  <a:srgbClr val="2D2D2D"/>
                </a:solidFill>
              </a:rPr>
              <a:t> </a:t>
            </a:r>
          </a:p>
          <a:p>
            <a:pPr>
              <a:lnSpc>
                <a:spcPct val="110000"/>
              </a:lnSpc>
              <a:defRPr/>
            </a:pPr>
            <a:r>
              <a:rPr lang="en-US" sz="2000" dirty="0" smtClean="0">
                <a:solidFill>
                  <a:srgbClr val="2D2D2D"/>
                </a:solidFill>
                <a:hlinkClick r:id="rId7"/>
              </a:rPr>
              <a:t>http://htmlcssjavascript.com/</a:t>
            </a:r>
            <a:endParaRPr lang="en-US" sz="2000" dirty="0" smtClean="0">
              <a:solidFill>
                <a:srgbClr val="2D2D2D"/>
              </a:solidFill>
            </a:endParaRPr>
          </a:p>
          <a:p>
            <a:pPr>
              <a:lnSpc>
                <a:spcPct val="110000"/>
              </a:lnSpc>
              <a:defRPr/>
            </a:pPr>
            <a:r>
              <a:rPr lang="en-US" sz="2000" dirty="0" smtClean="0">
                <a:solidFill>
                  <a:srgbClr val="2D2D2D"/>
                </a:solidFill>
              </a:rPr>
              <a:t>@</a:t>
            </a:r>
            <a:r>
              <a:rPr lang="en-US" sz="2000" dirty="0" err="1" smtClean="0">
                <a:solidFill>
                  <a:srgbClr val="2D2D2D"/>
                </a:solidFill>
              </a:rPr>
              <a:t>robreact</a:t>
            </a:r>
            <a:r>
              <a:rPr lang="en-US" sz="2000" dirty="0" smtClean="0">
                <a:solidFill>
                  <a:srgbClr val="2D2D2D"/>
                </a:solidFill>
              </a:rPr>
              <a:t> on twitter</a:t>
            </a:r>
          </a:p>
          <a:p>
            <a:pPr>
              <a:lnSpc>
                <a:spcPct val="110000"/>
              </a:lnSpc>
              <a:defRPr/>
            </a:pPr>
            <a:r>
              <a:rPr lang="en-US" sz="2000" dirty="0">
                <a:hlinkClick r:id="rId8" tooltip="View public profile"/>
              </a:rPr>
              <a:t>www.linkedin.com/in/robreact</a:t>
            </a:r>
            <a:r>
              <a:rPr lang="en-US" sz="2000" dirty="0"/>
              <a:t> </a:t>
            </a:r>
          </a:p>
          <a:p>
            <a:pPr>
              <a:lnSpc>
                <a:spcPct val="110000"/>
              </a:lnSpc>
              <a:defRPr/>
            </a:pPr>
            <a:endParaRPr lang="en-US" sz="2000" dirty="0">
              <a:solidFill>
                <a:srgbClr val="2D2D2D"/>
              </a:solidFill>
            </a:endParaRPr>
          </a:p>
        </p:txBody>
      </p:sp>
    </p:spTree>
    <p:custDataLst>
      <p:tags r:id="rId1"/>
    </p:custDataLst>
    <p:extLst>
      <p:ext uri="{BB962C8B-B14F-4D97-AF65-F5344CB8AC3E}">
        <p14:creationId xmlns:p14="http://schemas.microsoft.com/office/powerpoint/2010/main" val="506732897"/>
      </p:ext>
    </p:extLst>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28600"/>
            <a:ext cx="8382000" cy="733425"/>
          </a:xfrm>
        </p:spPr>
        <p:txBody>
          <a:bodyPr>
            <a:normAutofit/>
          </a:bodyPr>
          <a:lstStyle/>
          <a:p>
            <a:r>
              <a:rPr lang="en-US" sz="3200" b="1" dirty="0" smtClean="0"/>
              <a:t>So, What is HTML5?</a:t>
            </a:r>
            <a:endParaRPr lang="en-US" sz="3200" b="1" dirty="0"/>
          </a:p>
        </p:txBody>
      </p:sp>
      <p:pic>
        <p:nvPicPr>
          <p:cNvPr id="8" name="Picture 2" descr="C:\projects\robreact\work-files\developerworks\an atlas of web standards\HTML5_Logo_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6188" y="1439863"/>
            <a:ext cx="3971925"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104064704"/>
      </p:ext>
    </p:extLst>
  </p:cSld>
  <p:clrMapOvr>
    <a:masterClrMapping/>
  </p:clrMapOvr>
  <p:transition>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28600"/>
            <a:ext cx="8382000" cy="733425"/>
          </a:xfrm>
        </p:spPr>
        <p:txBody>
          <a:bodyPr>
            <a:normAutofit/>
          </a:bodyPr>
          <a:lstStyle/>
          <a:p>
            <a:r>
              <a:rPr lang="en-US" sz="3200" b="1" dirty="0" smtClean="0"/>
              <a:t>It’s really two things</a:t>
            </a:r>
            <a:endParaRPr lang="en-US" sz="3200" b="1" dirty="0"/>
          </a:p>
        </p:txBody>
      </p:sp>
      <p:pic>
        <p:nvPicPr>
          <p:cNvPr id="8" name="Picture 2" descr="C:\projects\robreact\work-files\developerworks\an atlas of web standards\HTML5_Logo_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1428977"/>
            <a:ext cx="3971925"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C:\projects\robreact\work-files\developerworks\an atlas of web standards\HTML5_Logo_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9675" y="1461634"/>
            <a:ext cx="3971925"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167427500"/>
      </p:ext>
    </p:extLst>
  </p:cSld>
  <p:clrMapOvr>
    <a:masterClrMapping/>
  </p:clrMapOvr>
  <p:transition>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28600"/>
            <a:ext cx="8382000" cy="733425"/>
          </a:xfrm>
        </p:spPr>
        <p:txBody>
          <a:bodyPr>
            <a:normAutofit/>
          </a:bodyPr>
          <a:lstStyle/>
          <a:p>
            <a:r>
              <a:rPr lang="en-US" sz="3200" b="1" dirty="0" smtClean="0"/>
              <a:t>It’s a Marketing Term</a:t>
            </a:r>
            <a:endParaRPr lang="en-US" sz="3200" b="1" dirty="0"/>
          </a:p>
        </p:txBody>
      </p:sp>
      <p:sp>
        <p:nvSpPr>
          <p:cNvPr id="4" name="Content Placeholder 2"/>
          <p:cNvSpPr txBox="1">
            <a:spLocks/>
          </p:cNvSpPr>
          <p:nvPr/>
        </p:nvSpPr>
        <p:spPr bwMode="auto">
          <a:xfrm>
            <a:off x="304800" y="1752600"/>
            <a:ext cx="8458200" cy="4373563"/>
          </a:xfrm>
          <a:prstGeom prst="rect">
            <a:avLst/>
          </a:prstGeom>
          <a:noFill/>
          <a:ln w="9525">
            <a:noFill/>
            <a:miter lim="800000"/>
            <a:headEnd/>
            <a:tailEnd/>
          </a:ln>
        </p:spPr>
        <p:txBody>
          <a:bodyPr vert="horz" wrap="square" lIns="45720" tIns="45714" rIns="45720" bIns="45714" numCol="1" anchor="t" anchorCtr="0" compatLnSpc="1">
            <a:prstTxWarp prst="textNoShape">
              <a:avLst/>
            </a:prstTxWarp>
            <a:normAutofit/>
          </a:bodyPr>
          <a:lstStyle>
            <a:lvl1pPr marL="231775" indent="-231775" algn="l" rtl="0" eaLnBrk="1" fontAlgn="base" hangingPunct="1">
              <a:lnSpc>
                <a:spcPct val="125000"/>
              </a:lnSpc>
              <a:spcBef>
                <a:spcPts val="0"/>
              </a:spcBef>
              <a:spcAft>
                <a:spcPts val="600"/>
              </a:spcAft>
              <a:buClr>
                <a:srgbClr val="355F99"/>
              </a:buClr>
              <a:buSzPct val="100000"/>
              <a:buFont typeface="Arial" pitchFamily="34" charset="0"/>
              <a:buChar char="•"/>
              <a:defRPr lang="en-US" sz="2400" dirty="0" smtClean="0">
                <a:solidFill>
                  <a:schemeClr val="tx1"/>
                </a:solidFill>
                <a:latin typeface="Calibri" pitchFamily="34" charset="0"/>
                <a:ea typeface="+mn-ea"/>
                <a:cs typeface="+mn-cs"/>
              </a:defRPr>
            </a:lvl1pPr>
            <a:lvl2pPr marL="463550" indent="-230188" algn="l" rtl="0" eaLnBrk="1" fontAlgn="base" hangingPunct="1">
              <a:lnSpc>
                <a:spcPct val="125000"/>
              </a:lnSpc>
              <a:spcBef>
                <a:spcPts val="0"/>
              </a:spcBef>
              <a:spcAft>
                <a:spcPts val="600"/>
              </a:spcAft>
              <a:buClr>
                <a:srgbClr val="355F99"/>
              </a:buClr>
              <a:buSzPct val="100000"/>
              <a:buFont typeface="Wingdings 3" charset="2"/>
              <a:buChar char=""/>
              <a:defRPr lang="en-US" sz="2200" dirty="0" smtClean="0">
                <a:solidFill>
                  <a:schemeClr val="tx1"/>
                </a:solidFill>
                <a:latin typeface="Calibri" pitchFamily="34" charset="0"/>
                <a:ea typeface="+mn-ea"/>
                <a:cs typeface="+mn-cs"/>
              </a:defRPr>
            </a:lvl2pPr>
            <a:lvl3pPr marL="695325" indent="-230188" algn="l" rtl="0" eaLnBrk="1" fontAlgn="base" hangingPunct="1">
              <a:lnSpc>
                <a:spcPct val="125000"/>
              </a:lnSpc>
              <a:spcBef>
                <a:spcPts val="0"/>
              </a:spcBef>
              <a:spcAft>
                <a:spcPts val="600"/>
              </a:spcAft>
              <a:buClr>
                <a:srgbClr val="355F99"/>
              </a:buClr>
              <a:buSzPct val="100000"/>
              <a:buFont typeface="Arial" pitchFamily="34" charset="0"/>
              <a:buChar char="•"/>
              <a:defRPr lang="en-US" sz="2000" dirty="0" smtClean="0">
                <a:solidFill>
                  <a:schemeClr val="tx1"/>
                </a:solidFill>
                <a:latin typeface="Calibri" pitchFamily="34" charset="0"/>
                <a:ea typeface="+mn-ea"/>
                <a:cs typeface="+mn-cs"/>
              </a:defRPr>
            </a:lvl3pPr>
            <a:lvl4pPr marL="914400" indent="-217488" algn="l" rtl="0" eaLnBrk="1" fontAlgn="base" hangingPunct="1">
              <a:lnSpc>
                <a:spcPct val="125000"/>
              </a:lnSpc>
              <a:spcBef>
                <a:spcPts val="0"/>
              </a:spcBef>
              <a:spcAft>
                <a:spcPts val="600"/>
              </a:spcAft>
              <a:buClr>
                <a:srgbClr val="355F99"/>
              </a:buClr>
              <a:buSzPct val="100000"/>
              <a:buFont typeface="Wingdings 3" charset="2"/>
              <a:buChar char=""/>
              <a:defRPr lang="en-US" sz="1800" dirty="0" smtClean="0">
                <a:solidFill>
                  <a:schemeClr val="tx1"/>
                </a:solidFill>
                <a:latin typeface="Calibri" pitchFamily="34" charset="0"/>
                <a:ea typeface="+mn-ea"/>
                <a:cs typeface="+mn-cs"/>
              </a:defRPr>
            </a:lvl4pPr>
            <a:lvl5pPr marL="1173163" indent="-257175" algn="l" rtl="0" eaLnBrk="1" fontAlgn="base" hangingPunct="1">
              <a:lnSpc>
                <a:spcPct val="125000"/>
              </a:lnSpc>
              <a:spcBef>
                <a:spcPts val="0"/>
              </a:spcBef>
              <a:spcAft>
                <a:spcPts val="600"/>
              </a:spcAft>
              <a:buClr>
                <a:srgbClr val="355F99"/>
              </a:buClr>
              <a:buSzPct val="100000"/>
              <a:buFont typeface="Arial" pitchFamily="34" charset="0"/>
              <a:buChar char="•"/>
              <a:defRPr lang="en-US" sz="1600" dirty="0" smtClean="0">
                <a:solidFill>
                  <a:schemeClr val="tx1"/>
                </a:solidFill>
                <a:latin typeface="Calibri" pitchFamily="34" charset="0"/>
                <a:ea typeface="+mn-ea"/>
                <a:cs typeface="+mn-cs"/>
              </a:defRPr>
            </a:lvl5pPr>
            <a:lvl6pPr marL="1630363" indent="-257175" algn="l" rtl="0" eaLnBrk="1" fontAlgn="base" hangingPunct="1">
              <a:lnSpc>
                <a:spcPct val="105000"/>
              </a:lnSpc>
              <a:spcBef>
                <a:spcPct val="10000"/>
              </a:spcBef>
              <a:spcAft>
                <a:spcPct val="10000"/>
              </a:spcAft>
              <a:buClr>
                <a:schemeClr val="tx2"/>
              </a:buClr>
              <a:buFont typeface="Wingdings" pitchFamily="2" charset="2"/>
              <a:buBlip>
                <a:blip r:embed="rId3"/>
              </a:buBlip>
              <a:defRPr sz="900">
                <a:solidFill>
                  <a:srgbClr val="4D4D4D"/>
                </a:solidFill>
                <a:latin typeface="+mn-lt"/>
                <a:ea typeface="+mn-ea"/>
                <a:cs typeface="+mn-cs"/>
              </a:defRPr>
            </a:lvl6pPr>
            <a:lvl7pPr marL="2087563" indent="-257175" algn="l" rtl="0" eaLnBrk="1" fontAlgn="base" hangingPunct="1">
              <a:lnSpc>
                <a:spcPct val="105000"/>
              </a:lnSpc>
              <a:spcBef>
                <a:spcPct val="10000"/>
              </a:spcBef>
              <a:spcAft>
                <a:spcPct val="10000"/>
              </a:spcAft>
              <a:buClr>
                <a:schemeClr val="tx2"/>
              </a:buClr>
              <a:buFont typeface="Wingdings" pitchFamily="2" charset="2"/>
              <a:buBlip>
                <a:blip r:embed="rId3"/>
              </a:buBlip>
              <a:defRPr sz="900">
                <a:solidFill>
                  <a:srgbClr val="4D4D4D"/>
                </a:solidFill>
                <a:latin typeface="+mn-lt"/>
                <a:ea typeface="+mn-ea"/>
                <a:cs typeface="+mn-cs"/>
              </a:defRPr>
            </a:lvl7pPr>
            <a:lvl8pPr marL="2544763" indent="-257175" algn="l" rtl="0" eaLnBrk="1" fontAlgn="base" hangingPunct="1">
              <a:lnSpc>
                <a:spcPct val="105000"/>
              </a:lnSpc>
              <a:spcBef>
                <a:spcPct val="10000"/>
              </a:spcBef>
              <a:spcAft>
                <a:spcPct val="10000"/>
              </a:spcAft>
              <a:buClr>
                <a:schemeClr val="tx2"/>
              </a:buClr>
              <a:buFont typeface="Wingdings" pitchFamily="2" charset="2"/>
              <a:buBlip>
                <a:blip r:embed="rId3"/>
              </a:buBlip>
              <a:defRPr sz="900">
                <a:solidFill>
                  <a:srgbClr val="4D4D4D"/>
                </a:solidFill>
                <a:latin typeface="+mn-lt"/>
                <a:ea typeface="+mn-ea"/>
                <a:cs typeface="+mn-cs"/>
              </a:defRPr>
            </a:lvl8pPr>
            <a:lvl9pPr marL="3001963" indent="-257175" algn="l" rtl="0" eaLnBrk="1" fontAlgn="base" hangingPunct="1">
              <a:lnSpc>
                <a:spcPct val="105000"/>
              </a:lnSpc>
              <a:spcBef>
                <a:spcPct val="10000"/>
              </a:spcBef>
              <a:spcAft>
                <a:spcPct val="10000"/>
              </a:spcAft>
              <a:buClr>
                <a:schemeClr val="tx2"/>
              </a:buClr>
              <a:buFont typeface="Wingdings" pitchFamily="2" charset="2"/>
              <a:buBlip>
                <a:blip r:embed="rId3"/>
              </a:buBlip>
              <a:defRPr sz="900">
                <a:solidFill>
                  <a:srgbClr val="4D4D4D"/>
                </a:solidFill>
                <a:latin typeface="+mn-lt"/>
                <a:ea typeface="+mn-ea"/>
                <a:cs typeface="+mn-cs"/>
              </a:defRPr>
            </a:lvl9pPr>
          </a:lstStyle>
          <a:p>
            <a:pPr marL="0" indent="0" algn="ctr">
              <a:buFont typeface="Arial" charset="0"/>
              <a:buNone/>
            </a:pPr>
            <a:r>
              <a:rPr lang="en-US" sz="3200" i="1" dirty="0" smtClean="0">
                <a:latin typeface="Georgia" charset="0"/>
                <a:ea typeface="ＭＳ Ｐゴシック" pitchFamily="-105" charset="-128"/>
              </a:rPr>
              <a:t>"HTML5 is anything you want it to be </a:t>
            </a:r>
          </a:p>
          <a:p>
            <a:pPr marL="0" indent="0" algn="ctr">
              <a:lnSpc>
                <a:spcPct val="100000"/>
              </a:lnSpc>
              <a:buFont typeface="Arial" charset="0"/>
              <a:buNone/>
            </a:pPr>
            <a:r>
              <a:rPr lang="en-US" sz="3200" i="1" dirty="0" smtClean="0">
                <a:latin typeface="Georgia" charset="0"/>
                <a:ea typeface="ＭＳ Ｐゴシック" pitchFamily="-105" charset="-128"/>
              </a:rPr>
              <a:t>as long as it's new and cool.”</a:t>
            </a:r>
          </a:p>
          <a:p>
            <a:pPr marL="0" indent="0" algn="ctr">
              <a:buFont typeface="Arial" charset="0"/>
              <a:buNone/>
            </a:pPr>
            <a:r>
              <a:rPr lang="en-US" dirty="0" smtClean="0">
                <a:solidFill>
                  <a:schemeClr val="tx1">
                    <a:lumMod val="60000"/>
                    <a:lumOff val="40000"/>
                  </a:schemeClr>
                </a:solidFill>
                <a:latin typeface="Georgia" charset="0"/>
                <a:ea typeface="ＭＳ Ｐゴシック" pitchFamily="-105" charset="-128"/>
              </a:rPr>
              <a:t>– Peter Paul Koch</a:t>
            </a:r>
            <a:endParaRPr lang="en-US" dirty="0">
              <a:solidFill>
                <a:schemeClr val="tx1">
                  <a:lumMod val="60000"/>
                  <a:lumOff val="40000"/>
                </a:schemeClr>
              </a:solidFill>
              <a:latin typeface="Georgia" charset="0"/>
              <a:ea typeface="ＭＳ Ｐゴシック" pitchFamily="-105" charset="-128"/>
            </a:endParaRPr>
          </a:p>
        </p:txBody>
      </p:sp>
      <p:pic>
        <p:nvPicPr>
          <p:cNvPr id="6" name="Picture 5" descr="HTML5rawkes.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2800" y="4114800"/>
            <a:ext cx="1938867" cy="1938867"/>
          </a:xfrm>
          <a:prstGeom prst="rect">
            <a:avLst/>
          </a:prstGeom>
        </p:spPr>
      </p:pic>
    </p:spTree>
    <p:custDataLst>
      <p:tags r:id="rId1"/>
    </p:custDataLst>
    <p:extLst>
      <p:ext uri="{BB962C8B-B14F-4D97-AF65-F5344CB8AC3E}">
        <p14:creationId xmlns:p14="http://schemas.microsoft.com/office/powerpoint/2010/main" val="348908079"/>
      </p:ext>
    </p:extLst>
  </p:cSld>
  <p:clrMapOvr>
    <a:masterClrMapping/>
  </p:clrMapOvr>
  <p:transition>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09599" y="304800"/>
            <a:ext cx="8069263" cy="501650"/>
          </a:xfrm>
          <a:prstGeom prst="rect">
            <a:avLst/>
          </a:prstGeom>
        </p:spPr>
        <p:txBody>
          <a:bodyPr/>
          <a:lstStyle>
            <a:lvl1pPr algn="l" rtl="0" eaLnBrk="1" fontAlgn="base" hangingPunct="1">
              <a:lnSpc>
                <a:spcPct val="105000"/>
              </a:lnSpc>
              <a:spcBef>
                <a:spcPct val="0"/>
              </a:spcBef>
              <a:spcAft>
                <a:spcPct val="0"/>
              </a:spcAft>
              <a:defRPr sz="3200">
                <a:solidFill>
                  <a:srgbClr val="355F99"/>
                </a:solidFill>
                <a:latin typeface="Calibri" pitchFamily="34" charset="0"/>
                <a:ea typeface="+mj-ea"/>
                <a:cs typeface="+mj-cs"/>
              </a:defRPr>
            </a:lvl1pPr>
            <a:lvl2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2pPr>
            <a:lvl3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3pPr>
            <a:lvl4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4pPr>
            <a:lvl5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5pPr>
            <a:lvl6pPr marL="4572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6pPr>
            <a:lvl7pPr marL="9144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7pPr>
            <a:lvl8pPr marL="13716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8pPr>
            <a:lvl9pPr marL="18288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9pPr>
          </a:lstStyle>
          <a:p>
            <a:r>
              <a:rPr lang="en-US" b="1" dirty="0" smtClean="0">
                <a:latin typeface="Calibri"/>
                <a:ea typeface="ＭＳ Ｐゴシック" pitchFamily="-105" charset="-128"/>
                <a:cs typeface="Calibri"/>
              </a:rPr>
              <a:t>That Describes The Open Web Platform</a:t>
            </a:r>
          </a:p>
        </p:txBody>
      </p:sp>
      <p:sp>
        <p:nvSpPr>
          <p:cNvPr id="3" name="Content Placeholder 2"/>
          <p:cNvSpPr txBox="1">
            <a:spLocks/>
          </p:cNvSpPr>
          <p:nvPr/>
        </p:nvSpPr>
        <p:spPr bwMode="auto">
          <a:xfrm>
            <a:off x="457200" y="1143000"/>
            <a:ext cx="8534400" cy="5181600"/>
          </a:xfrm>
          <a:prstGeom prst="rect">
            <a:avLst/>
          </a:prstGeom>
          <a:noFill/>
          <a:ln w="9525">
            <a:noFill/>
            <a:miter lim="800000"/>
            <a:headEnd/>
            <a:tailEnd/>
          </a:ln>
          <a:extLst/>
        </p:spPr>
        <p:txBody>
          <a:bodyPr vert="horz" wrap="square" lIns="45720" tIns="45714" rIns="45720" bIns="45714" numCol="2" anchor="t" anchorCtr="0" compatLnSpc="1">
            <a:prstTxWarp prst="textNoShape">
              <a:avLst/>
            </a:prstTxWarp>
            <a:normAutofit/>
          </a:bodyPr>
          <a:lstStyle>
            <a:lvl1pPr marL="231775" indent="-231775" algn="l" rtl="0" eaLnBrk="1" fontAlgn="base" hangingPunct="1">
              <a:lnSpc>
                <a:spcPct val="125000"/>
              </a:lnSpc>
              <a:spcBef>
                <a:spcPts val="0"/>
              </a:spcBef>
              <a:spcAft>
                <a:spcPts val="600"/>
              </a:spcAft>
              <a:buClr>
                <a:srgbClr val="355F99"/>
              </a:buClr>
              <a:buSzPct val="100000"/>
              <a:buFont typeface="Arial" pitchFamily="34" charset="0"/>
              <a:buChar char="•"/>
              <a:defRPr lang="en-US" sz="2400" dirty="0" smtClean="0">
                <a:solidFill>
                  <a:schemeClr val="tx1"/>
                </a:solidFill>
                <a:latin typeface="Calibri" pitchFamily="34" charset="0"/>
                <a:ea typeface="+mn-ea"/>
                <a:cs typeface="+mn-cs"/>
              </a:defRPr>
            </a:lvl1pPr>
            <a:lvl2pPr marL="463550" indent="-230188" algn="l" rtl="0" eaLnBrk="1" fontAlgn="base" hangingPunct="1">
              <a:lnSpc>
                <a:spcPct val="125000"/>
              </a:lnSpc>
              <a:spcBef>
                <a:spcPts val="0"/>
              </a:spcBef>
              <a:spcAft>
                <a:spcPts val="600"/>
              </a:spcAft>
              <a:buClr>
                <a:srgbClr val="355F99"/>
              </a:buClr>
              <a:buSzPct val="100000"/>
              <a:buFont typeface="Wingdings 3" charset="2"/>
              <a:buChar char=""/>
              <a:defRPr lang="en-US" sz="2200" dirty="0" smtClean="0">
                <a:solidFill>
                  <a:schemeClr val="tx1"/>
                </a:solidFill>
                <a:latin typeface="Calibri" pitchFamily="34" charset="0"/>
                <a:ea typeface="+mn-ea"/>
                <a:cs typeface="+mn-cs"/>
              </a:defRPr>
            </a:lvl2pPr>
            <a:lvl3pPr marL="695325" indent="-230188" algn="l" rtl="0" eaLnBrk="1" fontAlgn="base" hangingPunct="1">
              <a:lnSpc>
                <a:spcPct val="125000"/>
              </a:lnSpc>
              <a:spcBef>
                <a:spcPts val="0"/>
              </a:spcBef>
              <a:spcAft>
                <a:spcPts val="600"/>
              </a:spcAft>
              <a:buClr>
                <a:srgbClr val="355F99"/>
              </a:buClr>
              <a:buSzPct val="100000"/>
              <a:buFont typeface="Arial" pitchFamily="34" charset="0"/>
              <a:buChar char="•"/>
              <a:defRPr lang="en-US" sz="2000" dirty="0" smtClean="0">
                <a:solidFill>
                  <a:schemeClr val="tx1"/>
                </a:solidFill>
                <a:latin typeface="Calibri" pitchFamily="34" charset="0"/>
                <a:ea typeface="+mn-ea"/>
                <a:cs typeface="+mn-cs"/>
              </a:defRPr>
            </a:lvl3pPr>
            <a:lvl4pPr marL="914400" indent="-217488" algn="l" rtl="0" eaLnBrk="1" fontAlgn="base" hangingPunct="1">
              <a:lnSpc>
                <a:spcPct val="125000"/>
              </a:lnSpc>
              <a:spcBef>
                <a:spcPts val="0"/>
              </a:spcBef>
              <a:spcAft>
                <a:spcPts val="600"/>
              </a:spcAft>
              <a:buClr>
                <a:srgbClr val="355F99"/>
              </a:buClr>
              <a:buSzPct val="100000"/>
              <a:buFont typeface="Wingdings 3" charset="2"/>
              <a:buChar char=""/>
              <a:defRPr lang="en-US" sz="1800" dirty="0" smtClean="0">
                <a:solidFill>
                  <a:schemeClr val="tx1"/>
                </a:solidFill>
                <a:latin typeface="Calibri" pitchFamily="34" charset="0"/>
                <a:ea typeface="+mn-ea"/>
                <a:cs typeface="+mn-cs"/>
              </a:defRPr>
            </a:lvl4pPr>
            <a:lvl5pPr marL="1173163" indent="-257175" algn="l" rtl="0" eaLnBrk="1" fontAlgn="base" hangingPunct="1">
              <a:lnSpc>
                <a:spcPct val="125000"/>
              </a:lnSpc>
              <a:spcBef>
                <a:spcPts val="0"/>
              </a:spcBef>
              <a:spcAft>
                <a:spcPts val="600"/>
              </a:spcAft>
              <a:buClr>
                <a:srgbClr val="355F99"/>
              </a:buClr>
              <a:buSzPct val="100000"/>
              <a:buFont typeface="Arial" pitchFamily="34" charset="0"/>
              <a:buChar char="•"/>
              <a:defRPr lang="en-US" sz="1600" dirty="0" smtClean="0">
                <a:solidFill>
                  <a:schemeClr val="tx1"/>
                </a:solidFill>
                <a:latin typeface="Calibri" pitchFamily="34" charset="0"/>
                <a:ea typeface="+mn-ea"/>
                <a:cs typeface="+mn-cs"/>
              </a:defRPr>
            </a:lvl5pPr>
            <a:lvl6pPr marL="1630363" indent="-257175" algn="l" rtl="0" eaLnBrk="1" fontAlgn="base" hangingPunct="1">
              <a:lnSpc>
                <a:spcPct val="105000"/>
              </a:lnSpc>
              <a:spcBef>
                <a:spcPct val="10000"/>
              </a:spcBef>
              <a:spcAft>
                <a:spcPct val="10000"/>
              </a:spcAft>
              <a:buClr>
                <a:schemeClr val="tx2"/>
              </a:buClr>
              <a:buFont typeface="Wingdings" pitchFamily="2" charset="2"/>
              <a:buBlip>
                <a:blip r:embed="rId3"/>
              </a:buBlip>
              <a:defRPr sz="900">
                <a:solidFill>
                  <a:srgbClr val="4D4D4D"/>
                </a:solidFill>
                <a:latin typeface="+mn-lt"/>
                <a:ea typeface="+mn-ea"/>
                <a:cs typeface="+mn-cs"/>
              </a:defRPr>
            </a:lvl6pPr>
            <a:lvl7pPr marL="2087563" indent="-257175" algn="l" rtl="0" eaLnBrk="1" fontAlgn="base" hangingPunct="1">
              <a:lnSpc>
                <a:spcPct val="105000"/>
              </a:lnSpc>
              <a:spcBef>
                <a:spcPct val="10000"/>
              </a:spcBef>
              <a:spcAft>
                <a:spcPct val="10000"/>
              </a:spcAft>
              <a:buClr>
                <a:schemeClr val="tx2"/>
              </a:buClr>
              <a:buFont typeface="Wingdings" pitchFamily="2" charset="2"/>
              <a:buBlip>
                <a:blip r:embed="rId3"/>
              </a:buBlip>
              <a:defRPr sz="900">
                <a:solidFill>
                  <a:srgbClr val="4D4D4D"/>
                </a:solidFill>
                <a:latin typeface="+mn-lt"/>
                <a:ea typeface="+mn-ea"/>
                <a:cs typeface="+mn-cs"/>
              </a:defRPr>
            </a:lvl7pPr>
            <a:lvl8pPr marL="2544763" indent="-257175" algn="l" rtl="0" eaLnBrk="1" fontAlgn="base" hangingPunct="1">
              <a:lnSpc>
                <a:spcPct val="105000"/>
              </a:lnSpc>
              <a:spcBef>
                <a:spcPct val="10000"/>
              </a:spcBef>
              <a:spcAft>
                <a:spcPct val="10000"/>
              </a:spcAft>
              <a:buClr>
                <a:schemeClr val="tx2"/>
              </a:buClr>
              <a:buFont typeface="Wingdings" pitchFamily="2" charset="2"/>
              <a:buBlip>
                <a:blip r:embed="rId3"/>
              </a:buBlip>
              <a:defRPr sz="900">
                <a:solidFill>
                  <a:srgbClr val="4D4D4D"/>
                </a:solidFill>
                <a:latin typeface="+mn-lt"/>
                <a:ea typeface="+mn-ea"/>
                <a:cs typeface="+mn-cs"/>
              </a:defRPr>
            </a:lvl8pPr>
            <a:lvl9pPr marL="3001963" indent="-257175" algn="l" rtl="0" eaLnBrk="1" fontAlgn="base" hangingPunct="1">
              <a:lnSpc>
                <a:spcPct val="105000"/>
              </a:lnSpc>
              <a:spcBef>
                <a:spcPct val="10000"/>
              </a:spcBef>
              <a:spcAft>
                <a:spcPct val="10000"/>
              </a:spcAft>
              <a:buClr>
                <a:schemeClr val="tx2"/>
              </a:buClr>
              <a:buFont typeface="Wingdings" pitchFamily="2" charset="2"/>
              <a:buBlip>
                <a:blip r:embed="rId3"/>
              </a:buBlip>
              <a:defRPr sz="900">
                <a:solidFill>
                  <a:srgbClr val="4D4D4D"/>
                </a:solidFill>
                <a:latin typeface="+mn-lt"/>
                <a:ea typeface="+mn-ea"/>
                <a:cs typeface="+mn-cs"/>
              </a:defRPr>
            </a:lvl9pPr>
          </a:lstStyle>
          <a:p>
            <a:pPr lvl="1">
              <a:defRPr/>
            </a:pPr>
            <a:r>
              <a:rPr lang="en-US" sz="2400" b="1" dirty="0" smtClean="0">
                <a:solidFill>
                  <a:srgbClr val="2D2D2D"/>
                </a:solidFill>
                <a:latin typeface="Calibri"/>
                <a:cs typeface="Calibri"/>
              </a:rPr>
              <a:t>HTML5</a:t>
            </a:r>
          </a:p>
          <a:p>
            <a:pPr lvl="2">
              <a:lnSpc>
                <a:spcPct val="100000"/>
              </a:lnSpc>
              <a:defRPr/>
            </a:pPr>
            <a:r>
              <a:rPr lang="en-US" sz="1600" dirty="0" smtClean="0">
                <a:solidFill>
                  <a:srgbClr val="2D2D2D"/>
                </a:solidFill>
                <a:latin typeface="Calibri"/>
                <a:cs typeface="Calibri"/>
              </a:rPr>
              <a:t>New Semantic elements </a:t>
            </a:r>
          </a:p>
          <a:p>
            <a:pPr lvl="2">
              <a:lnSpc>
                <a:spcPct val="100000"/>
              </a:lnSpc>
              <a:defRPr/>
            </a:pPr>
            <a:r>
              <a:rPr lang="en-US" sz="1600" dirty="0" smtClean="0">
                <a:solidFill>
                  <a:srgbClr val="2D2D2D"/>
                </a:solidFill>
                <a:latin typeface="Calibri"/>
                <a:cs typeface="Calibri"/>
              </a:rPr>
              <a:t>Video and audio</a:t>
            </a:r>
          </a:p>
          <a:p>
            <a:pPr lvl="2">
              <a:lnSpc>
                <a:spcPct val="100000"/>
              </a:lnSpc>
              <a:defRPr/>
            </a:pPr>
            <a:r>
              <a:rPr lang="en-US" sz="1600" dirty="0" smtClean="0">
                <a:solidFill>
                  <a:srgbClr val="2D2D2D"/>
                </a:solidFill>
                <a:latin typeface="Calibri"/>
                <a:cs typeface="Calibri"/>
              </a:rPr>
              <a:t>Form elements and input types</a:t>
            </a:r>
          </a:p>
          <a:p>
            <a:pPr lvl="2">
              <a:lnSpc>
                <a:spcPct val="100000"/>
              </a:lnSpc>
              <a:defRPr/>
            </a:pPr>
            <a:r>
              <a:rPr lang="en-US" sz="1600" dirty="0" smtClean="0">
                <a:solidFill>
                  <a:srgbClr val="2D2D2D"/>
                </a:solidFill>
                <a:latin typeface="Calibri"/>
                <a:cs typeface="Calibri"/>
              </a:rPr>
              <a:t>Offline Web Applications</a:t>
            </a:r>
          </a:p>
          <a:p>
            <a:pPr lvl="1">
              <a:defRPr/>
            </a:pPr>
            <a:r>
              <a:rPr lang="en-US" sz="2400" b="1" dirty="0" smtClean="0">
                <a:solidFill>
                  <a:srgbClr val="2D2D2D"/>
                </a:solidFill>
                <a:latin typeface="Calibri"/>
                <a:cs typeface="Calibri"/>
              </a:rPr>
              <a:t>Related Technologies</a:t>
            </a:r>
          </a:p>
          <a:p>
            <a:pPr lvl="2">
              <a:lnSpc>
                <a:spcPct val="100000"/>
              </a:lnSpc>
              <a:defRPr/>
            </a:pPr>
            <a:r>
              <a:rPr lang="en-US" sz="1600" dirty="0" smtClean="0">
                <a:solidFill>
                  <a:srgbClr val="2D2D2D"/>
                </a:solidFill>
                <a:latin typeface="Calibri"/>
                <a:cs typeface="Calibri"/>
              </a:rPr>
              <a:t>SVG</a:t>
            </a:r>
          </a:p>
          <a:p>
            <a:pPr lvl="2">
              <a:lnSpc>
                <a:spcPct val="100000"/>
              </a:lnSpc>
              <a:defRPr/>
            </a:pPr>
            <a:r>
              <a:rPr lang="en-US" sz="1600" dirty="0" smtClean="0">
                <a:solidFill>
                  <a:srgbClr val="2D2D2D"/>
                </a:solidFill>
                <a:latin typeface="Calibri"/>
                <a:cs typeface="Calibri"/>
              </a:rPr>
              <a:t>Canvas</a:t>
            </a:r>
          </a:p>
          <a:p>
            <a:pPr lvl="2">
              <a:lnSpc>
                <a:spcPct val="100000"/>
              </a:lnSpc>
              <a:defRPr/>
            </a:pPr>
            <a:r>
              <a:rPr lang="en-US" sz="1600" dirty="0" err="1" smtClean="0">
                <a:solidFill>
                  <a:srgbClr val="2D2D2D"/>
                </a:solidFill>
                <a:latin typeface="Calibri"/>
                <a:cs typeface="Calibri"/>
              </a:rPr>
              <a:t>Geolocation</a:t>
            </a:r>
            <a:r>
              <a:rPr lang="en-US" sz="1600" dirty="0" smtClean="0">
                <a:solidFill>
                  <a:srgbClr val="2D2D2D"/>
                </a:solidFill>
                <a:latin typeface="Calibri"/>
                <a:cs typeface="Calibri"/>
              </a:rPr>
              <a:t>	</a:t>
            </a:r>
          </a:p>
          <a:p>
            <a:pPr lvl="2">
              <a:lnSpc>
                <a:spcPct val="100000"/>
              </a:lnSpc>
              <a:defRPr/>
            </a:pPr>
            <a:r>
              <a:rPr lang="en-US" sz="1600" dirty="0" smtClean="0">
                <a:solidFill>
                  <a:srgbClr val="2D2D2D"/>
                </a:solidFill>
                <a:latin typeface="Calibri"/>
                <a:cs typeface="Calibri"/>
              </a:rPr>
              <a:t>Web Storage	</a:t>
            </a:r>
          </a:p>
          <a:p>
            <a:pPr lvl="2">
              <a:lnSpc>
                <a:spcPct val="100000"/>
              </a:lnSpc>
              <a:defRPr/>
            </a:pPr>
            <a:r>
              <a:rPr lang="en-US" sz="1600" dirty="0" err="1" smtClean="0">
                <a:solidFill>
                  <a:srgbClr val="2D2D2D"/>
                </a:solidFill>
                <a:latin typeface="Calibri"/>
                <a:cs typeface="Calibri"/>
              </a:rPr>
              <a:t>WebSocket</a:t>
            </a:r>
            <a:endParaRPr lang="en-US" sz="1600" dirty="0" smtClean="0">
              <a:solidFill>
                <a:srgbClr val="2D2D2D"/>
              </a:solidFill>
              <a:latin typeface="Calibri"/>
              <a:cs typeface="Calibri"/>
            </a:endParaRPr>
          </a:p>
          <a:p>
            <a:pPr lvl="2">
              <a:lnSpc>
                <a:spcPct val="100000"/>
              </a:lnSpc>
              <a:defRPr/>
            </a:pPr>
            <a:r>
              <a:rPr lang="en-US" sz="1600" dirty="0" err="1" smtClean="0">
                <a:solidFill>
                  <a:srgbClr val="2D2D2D"/>
                </a:solidFill>
                <a:latin typeface="Calibri"/>
                <a:cs typeface="Calibri"/>
              </a:rPr>
              <a:t>WebGL</a:t>
            </a:r>
            <a:endParaRPr lang="en-US" sz="1600" dirty="0" smtClean="0">
              <a:solidFill>
                <a:srgbClr val="2D2D2D"/>
              </a:solidFill>
              <a:latin typeface="Calibri"/>
              <a:cs typeface="Calibri"/>
            </a:endParaRPr>
          </a:p>
          <a:p>
            <a:pPr lvl="1">
              <a:defRPr/>
            </a:pPr>
            <a:r>
              <a:rPr lang="en-US" sz="2400" b="1" dirty="0" err="1" smtClean="0">
                <a:solidFill>
                  <a:srgbClr val="2D2D2D"/>
                </a:solidFill>
                <a:latin typeface="Calibri"/>
                <a:cs typeface="Calibri"/>
              </a:rPr>
              <a:t>EcmaScript</a:t>
            </a:r>
            <a:r>
              <a:rPr lang="en-US" sz="2400" b="1" dirty="0" smtClean="0">
                <a:solidFill>
                  <a:srgbClr val="2D2D2D"/>
                </a:solidFill>
                <a:latin typeface="Calibri"/>
                <a:cs typeface="Calibri"/>
              </a:rPr>
              <a:t>, 5th Edition  (ES5)</a:t>
            </a:r>
          </a:p>
          <a:p>
            <a:pPr lvl="1">
              <a:defRPr/>
            </a:pPr>
            <a:r>
              <a:rPr lang="en-US" sz="2400" b="1" dirty="0" smtClean="0">
                <a:solidFill>
                  <a:srgbClr val="2D2D2D"/>
                </a:solidFill>
                <a:latin typeface="Calibri"/>
                <a:cs typeface="Calibri"/>
              </a:rPr>
              <a:t>CSS3</a:t>
            </a:r>
          </a:p>
          <a:p>
            <a:pPr lvl="2">
              <a:defRPr/>
            </a:pPr>
            <a:r>
              <a:rPr lang="en-US" sz="1600" dirty="0" smtClean="0">
                <a:solidFill>
                  <a:srgbClr val="2D2D2D"/>
                </a:solidFill>
                <a:latin typeface="Calibri"/>
                <a:cs typeface="Calibri"/>
              </a:rPr>
              <a:t>2D Transforms </a:t>
            </a:r>
          </a:p>
          <a:p>
            <a:pPr lvl="2">
              <a:defRPr/>
            </a:pPr>
            <a:r>
              <a:rPr lang="en-US" sz="1600" dirty="0" smtClean="0">
                <a:solidFill>
                  <a:srgbClr val="2D2D2D"/>
                </a:solidFill>
                <a:latin typeface="Calibri"/>
                <a:cs typeface="Calibri"/>
              </a:rPr>
              <a:t>3D Transforms</a:t>
            </a:r>
          </a:p>
          <a:p>
            <a:pPr lvl="2">
              <a:defRPr/>
            </a:pPr>
            <a:r>
              <a:rPr lang="en-US" sz="1600" dirty="0" smtClean="0">
                <a:solidFill>
                  <a:srgbClr val="2D2D2D"/>
                </a:solidFill>
                <a:latin typeface="Calibri"/>
                <a:cs typeface="Calibri"/>
              </a:rPr>
              <a:t>CSS Animations </a:t>
            </a:r>
          </a:p>
          <a:p>
            <a:pPr lvl="2">
              <a:defRPr/>
            </a:pPr>
            <a:r>
              <a:rPr lang="en-US" sz="1600" dirty="0" smtClean="0">
                <a:solidFill>
                  <a:srgbClr val="2D2D2D"/>
                </a:solidFill>
                <a:latin typeface="Calibri"/>
                <a:cs typeface="Calibri"/>
              </a:rPr>
              <a:t>CSS Transitions</a:t>
            </a:r>
          </a:p>
          <a:p>
            <a:pPr lvl="1">
              <a:defRPr/>
            </a:pPr>
            <a:r>
              <a:rPr lang="en-US" sz="2400" dirty="0" smtClean="0">
                <a:solidFill>
                  <a:srgbClr val="2D2D2D"/>
                </a:solidFill>
                <a:latin typeface="Calibri"/>
                <a:cs typeface="Calibri"/>
              </a:rPr>
              <a:t>More…</a:t>
            </a:r>
            <a:endParaRPr lang="en-US" sz="2400" dirty="0">
              <a:solidFill>
                <a:srgbClr val="2D2D2D"/>
              </a:solidFill>
              <a:latin typeface="Calibri"/>
              <a:cs typeface="Calibri"/>
            </a:endParaRPr>
          </a:p>
        </p:txBody>
      </p:sp>
    </p:spTree>
    <p:custDataLst>
      <p:tags r:id="rId1"/>
    </p:custDataLst>
    <p:extLst>
      <p:ext uri="{BB962C8B-B14F-4D97-AF65-F5344CB8AC3E}">
        <p14:creationId xmlns:p14="http://schemas.microsoft.com/office/powerpoint/2010/main" val="2774762222"/>
      </p:ext>
    </p:extLst>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09599" y="304800"/>
            <a:ext cx="8069263" cy="501650"/>
          </a:xfrm>
          <a:prstGeom prst="rect">
            <a:avLst/>
          </a:prstGeom>
        </p:spPr>
        <p:txBody>
          <a:bodyPr/>
          <a:lstStyle>
            <a:lvl1pPr algn="l" rtl="0" eaLnBrk="1" fontAlgn="base" hangingPunct="1">
              <a:lnSpc>
                <a:spcPct val="105000"/>
              </a:lnSpc>
              <a:spcBef>
                <a:spcPct val="0"/>
              </a:spcBef>
              <a:spcAft>
                <a:spcPct val="0"/>
              </a:spcAft>
              <a:defRPr sz="3200">
                <a:solidFill>
                  <a:srgbClr val="355F99"/>
                </a:solidFill>
                <a:latin typeface="Calibri" pitchFamily="34" charset="0"/>
                <a:ea typeface="+mj-ea"/>
                <a:cs typeface="+mj-cs"/>
              </a:defRPr>
            </a:lvl1pPr>
            <a:lvl2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2pPr>
            <a:lvl3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3pPr>
            <a:lvl4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4pPr>
            <a:lvl5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5pPr>
            <a:lvl6pPr marL="4572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6pPr>
            <a:lvl7pPr marL="9144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7pPr>
            <a:lvl8pPr marL="13716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8pPr>
            <a:lvl9pPr marL="18288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9pPr>
          </a:lstStyle>
          <a:p>
            <a:r>
              <a:rPr lang="en-US" b="1" dirty="0" smtClean="0">
                <a:latin typeface="Calibri"/>
                <a:ea typeface="ＭＳ Ｐゴシック" pitchFamily="-105" charset="-128"/>
                <a:cs typeface="Calibri"/>
              </a:rPr>
              <a:t>It’s Also a Specification</a:t>
            </a:r>
          </a:p>
        </p:txBody>
      </p:sp>
      <p:sp>
        <p:nvSpPr>
          <p:cNvPr id="3" name="Content Placeholder 2"/>
          <p:cNvSpPr txBox="1">
            <a:spLocks/>
          </p:cNvSpPr>
          <p:nvPr/>
        </p:nvSpPr>
        <p:spPr bwMode="auto">
          <a:xfrm>
            <a:off x="685800" y="1219200"/>
            <a:ext cx="8077200" cy="3624263"/>
          </a:xfrm>
          <a:prstGeom prst="rect">
            <a:avLst/>
          </a:prstGeom>
          <a:noFill/>
          <a:ln w="9525">
            <a:noFill/>
            <a:miter lim="800000"/>
            <a:headEnd/>
            <a:tailEnd/>
          </a:ln>
        </p:spPr>
        <p:txBody>
          <a:bodyPr vert="horz" wrap="square" lIns="45720" tIns="45714" rIns="45720" bIns="45714" numCol="1" anchor="t" anchorCtr="0" compatLnSpc="1">
            <a:prstTxWarp prst="textNoShape">
              <a:avLst/>
            </a:prstTxWarp>
            <a:normAutofit/>
          </a:bodyPr>
          <a:lstStyle>
            <a:lvl1pPr marL="231775" indent="-231775" algn="l" rtl="0" eaLnBrk="1" fontAlgn="base" hangingPunct="1">
              <a:lnSpc>
                <a:spcPct val="125000"/>
              </a:lnSpc>
              <a:spcBef>
                <a:spcPts val="0"/>
              </a:spcBef>
              <a:spcAft>
                <a:spcPts val="600"/>
              </a:spcAft>
              <a:buClr>
                <a:srgbClr val="355F99"/>
              </a:buClr>
              <a:buSzPct val="100000"/>
              <a:buFont typeface="Arial" pitchFamily="34" charset="0"/>
              <a:buChar char="•"/>
              <a:defRPr lang="en-US" sz="2400" dirty="0" smtClean="0">
                <a:solidFill>
                  <a:schemeClr val="tx1"/>
                </a:solidFill>
                <a:latin typeface="Calibri" pitchFamily="34" charset="0"/>
                <a:ea typeface="+mn-ea"/>
                <a:cs typeface="+mn-cs"/>
              </a:defRPr>
            </a:lvl1pPr>
            <a:lvl2pPr marL="463550" indent="-230188" algn="l" rtl="0" eaLnBrk="1" fontAlgn="base" hangingPunct="1">
              <a:lnSpc>
                <a:spcPct val="125000"/>
              </a:lnSpc>
              <a:spcBef>
                <a:spcPts val="0"/>
              </a:spcBef>
              <a:spcAft>
                <a:spcPts val="600"/>
              </a:spcAft>
              <a:buClr>
                <a:srgbClr val="355F99"/>
              </a:buClr>
              <a:buSzPct val="100000"/>
              <a:buFont typeface="Wingdings 3" charset="2"/>
              <a:buChar char=""/>
              <a:defRPr lang="en-US" sz="2200" dirty="0" smtClean="0">
                <a:solidFill>
                  <a:schemeClr val="tx1"/>
                </a:solidFill>
                <a:latin typeface="Calibri" pitchFamily="34" charset="0"/>
                <a:ea typeface="+mn-ea"/>
                <a:cs typeface="+mn-cs"/>
              </a:defRPr>
            </a:lvl2pPr>
            <a:lvl3pPr marL="695325" indent="-230188" algn="l" rtl="0" eaLnBrk="1" fontAlgn="base" hangingPunct="1">
              <a:lnSpc>
                <a:spcPct val="125000"/>
              </a:lnSpc>
              <a:spcBef>
                <a:spcPts val="0"/>
              </a:spcBef>
              <a:spcAft>
                <a:spcPts val="600"/>
              </a:spcAft>
              <a:buClr>
                <a:srgbClr val="355F99"/>
              </a:buClr>
              <a:buSzPct val="100000"/>
              <a:buFont typeface="Arial" pitchFamily="34" charset="0"/>
              <a:buChar char="•"/>
              <a:defRPr lang="en-US" sz="2000" dirty="0" smtClean="0">
                <a:solidFill>
                  <a:schemeClr val="tx1"/>
                </a:solidFill>
                <a:latin typeface="Calibri" pitchFamily="34" charset="0"/>
                <a:ea typeface="+mn-ea"/>
                <a:cs typeface="+mn-cs"/>
              </a:defRPr>
            </a:lvl3pPr>
            <a:lvl4pPr marL="914400" indent="-217488" algn="l" rtl="0" eaLnBrk="1" fontAlgn="base" hangingPunct="1">
              <a:lnSpc>
                <a:spcPct val="125000"/>
              </a:lnSpc>
              <a:spcBef>
                <a:spcPts val="0"/>
              </a:spcBef>
              <a:spcAft>
                <a:spcPts val="600"/>
              </a:spcAft>
              <a:buClr>
                <a:srgbClr val="355F99"/>
              </a:buClr>
              <a:buSzPct val="100000"/>
              <a:buFont typeface="Wingdings 3" charset="2"/>
              <a:buChar char=""/>
              <a:defRPr lang="en-US" sz="1800" dirty="0" smtClean="0">
                <a:solidFill>
                  <a:schemeClr val="tx1"/>
                </a:solidFill>
                <a:latin typeface="Calibri" pitchFamily="34" charset="0"/>
                <a:ea typeface="+mn-ea"/>
                <a:cs typeface="+mn-cs"/>
              </a:defRPr>
            </a:lvl4pPr>
            <a:lvl5pPr marL="1173163" indent="-257175" algn="l" rtl="0" eaLnBrk="1" fontAlgn="base" hangingPunct="1">
              <a:lnSpc>
                <a:spcPct val="125000"/>
              </a:lnSpc>
              <a:spcBef>
                <a:spcPts val="0"/>
              </a:spcBef>
              <a:spcAft>
                <a:spcPts val="600"/>
              </a:spcAft>
              <a:buClr>
                <a:srgbClr val="355F99"/>
              </a:buClr>
              <a:buSzPct val="100000"/>
              <a:buFont typeface="Arial" pitchFamily="34" charset="0"/>
              <a:buChar char="•"/>
              <a:defRPr lang="en-US" sz="1600" dirty="0" smtClean="0">
                <a:solidFill>
                  <a:schemeClr val="tx1"/>
                </a:solidFill>
                <a:latin typeface="Calibri" pitchFamily="34" charset="0"/>
                <a:ea typeface="+mn-ea"/>
                <a:cs typeface="+mn-cs"/>
              </a:defRPr>
            </a:lvl5pPr>
            <a:lvl6pPr marL="1630363" indent="-257175" algn="l" rtl="0" eaLnBrk="1" fontAlgn="base" hangingPunct="1">
              <a:lnSpc>
                <a:spcPct val="105000"/>
              </a:lnSpc>
              <a:spcBef>
                <a:spcPct val="10000"/>
              </a:spcBef>
              <a:spcAft>
                <a:spcPct val="10000"/>
              </a:spcAft>
              <a:buClr>
                <a:schemeClr val="tx2"/>
              </a:buClr>
              <a:buFont typeface="Wingdings" pitchFamily="2" charset="2"/>
              <a:buBlip>
                <a:blip r:embed="rId2"/>
              </a:buBlip>
              <a:defRPr sz="900">
                <a:solidFill>
                  <a:srgbClr val="4D4D4D"/>
                </a:solidFill>
                <a:latin typeface="+mn-lt"/>
                <a:ea typeface="+mn-ea"/>
                <a:cs typeface="+mn-cs"/>
              </a:defRPr>
            </a:lvl6pPr>
            <a:lvl7pPr marL="2087563" indent="-257175" algn="l" rtl="0" eaLnBrk="1" fontAlgn="base" hangingPunct="1">
              <a:lnSpc>
                <a:spcPct val="105000"/>
              </a:lnSpc>
              <a:spcBef>
                <a:spcPct val="10000"/>
              </a:spcBef>
              <a:spcAft>
                <a:spcPct val="10000"/>
              </a:spcAft>
              <a:buClr>
                <a:schemeClr val="tx2"/>
              </a:buClr>
              <a:buFont typeface="Wingdings" pitchFamily="2" charset="2"/>
              <a:buBlip>
                <a:blip r:embed="rId2"/>
              </a:buBlip>
              <a:defRPr sz="900">
                <a:solidFill>
                  <a:srgbClr val="4D4D4D"/>
                </a:solidFill>
                <a:latin typeface="+mn-lt"/>
                <a:ea typeface="+mn-ea"/>
                <a:cs typeface="+mn-cs"/>
              </a:defRPr>
            </a:lvl7pPr>
            <a:lvl8pPr marL="2544763" indent="-257175" algn="l" rtl="0" eaLnBrk="1" fontAlgn="base" hangingPunct="1">
              <a:lnSpc>
                <a:spcPct val="105000"/>
              </a:lnSpc>
              <a:spcBef>
                <a:spcPct val="10000"/>
              </a:spcBef>
              <a:spcAft>
                <a:spcPct val="10000"/>
              </a:spcAft>
              <a:buClr>
                <a:schemeClr val="tx2"/>
              </a:buClr>
              <a:buFont typeface="Wingdings" pitchFamily="2" charset="2"/>
              <a:buBlip>
                <a:blip r:embed="rId2"/>
              </a:buBlip>
              <a:defRPr sz="900">
                <a:solidFill>
                  <a:srgbClr val="4D4D4D"/>
                </a:solidFill>
                <a:latin typeface="+mn-lt"/>
                <a:ea typeface="+mn-ea"/>
                <a:cs typeface="+mn-cs"/>
              </a:defRPr>
            </a:lvl8pPr>
            <a:lvl9pPr marL="3001963" indent="-257175" algn="l" rtl="0" eaLnBrk="1" fontAlgn="base" hangingPunct="1">
              <a:lnSpc>
                <a:spcPct val="105000"/>
              </a:lnSpc>
              <a:spcBef>
                <a:spcPct val="10000"/>
              </a:spcBef>
              <a:spcAft>
                <a:spcPct val="10000"/>
              </a:spcAft>
              <a:buClr>
                <a:schemeClr val="tx2"/>
              </a:buClr>
              <a:buFont typeface="Wingdings" pitchFamily="2" charset="2"/>
              <a:buBlip>
                <a:blip r:embed="rId2"/>
              </a:buBlip>
              <a:defRPr sz="900">
                <a:solidFill>
                  <a:srgbClr val="4D4D4D"/>
                </a:solidFill>
                <a:latin typeface="+mn-lt"/>
                <a:ea typeface="+mn-ea"/>
                <a:cs typeface="+mn-cs"/>
              </a:defRPr>
            </a:lvl9pPr>
          </a:lstStyle>
          <a:p>
            <a:pPr marL="0" indent="0">
              <a:lnSpc>
                <a:spcPct val="100000"/>
              </a:lnSpc>
              <a:buNone/>
            </a:pPr>
            <a:r>
              <a:rPr lang="en-US" dirty="0" smtClean="0">
                <a:solidFill>
                  <a:srgbClr val="2D2D2D"/>
                </a:solidFill>
                <a:latin typeface="Calibri"/>
                <a:ea typeface="ＭＳ Ｐゴシック" pitchFamily="-105" charset="-128"/>
                <a:cs typeface="Calibri"/>
              </a:rPr>
              <a:t>If you’re a developer there’s a document you can read.</a:t>
            </a:r>
            <a:endParaRPr lang="en-US" dirty="0">
              <a:solidFill>
                <a:srgbClr val="2D2D2D"/>
              </a:solidFill>
              <a:latin typeface="Calibri"/>
              <a:ea typeface="ＭＳ Ｐゴシック" pitchFamily="-105" charset="-128"/>
              <a:cs typeface="Calibri"/>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1752600"/>
            <a:ext cx="6400799" cy="4383356"/>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6158663"/>
      </p:ext>
    </p:extLst>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333375"/>
            <a:ext cx="8382000" cy="733425"/>
          </a:xfrm>
        </p:spPr>
        <p:txBody>
          <a:bodyPr>
            <a:normAutofit fontScale="90000"/>
          </a:bodyPr>
          <a:lstStyle/>
          <a:p>
            <a:r>
              <a:rPr lang="en-US" sz="3200" b="1" dirty="0" smtClean="0"/>
              <a:t>When Regular People Talk About HMTL5, they’re Talking about the Web Platform</a:t>
            </a:r>
            <a:endParaRPr lang="en-US" sz="3200" b="1" dirty="0"/>
          </a:p>
        </p:txBody>
      </p:sp>
      <p:pic>
        <p:nvPicPr>
          <p:cNvPr id="8" name="Picture 2" descr="C:\projects\robreact\work-files\developerworks\an atlas of web standards\HTML5_Logo_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1" y="2134698"/>
            <a:ext cx="2743199" cy="2742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html5-areas.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1400" y="2248449"/>
            <a:ext cx="5029200" cy="2514600"/>
          </a:xfrm>
          <a:prstGeom prst="rect">
            <a:avLst/>
          </a:prstGeom>
        </p:spPr>
      </p:pic>
    </p:spTree>
    <p:custDataLst>
      <p:tags r:id="rId1"/>
    </p:custDataLst>
    <p:extLst>
      <p:ext uri="{BB962C8B-B14F-4D97-AF65-F5344CB8AC3E}">
        <p14:creationId xmlns:p14="http://schemas.microsoft.com/office/powerpoint/2010/main" val="1858814409"/>
      </p:ext>
    </p:extLst>
  </p:cSld>
  <p:clrMapOvr>
    <a:masterClrMapping/>
  </p:clrMapOvr>
  <p:transition>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09599" y="304800"/>
            <a:ext cx="8069263" cy="762000"/>
          </a:xfrm>
          <a:prstGeom prst="rect">
            <a:avLst/>
          </a:prstGeom>
        </p:spPr>
        <p:txBody>
          <a:bodyPr/>
          <a:lstStyle>
            <a:lvl1pPr algn="l" rtl="0" eaLnBrk="1" fontAlgn="base" hangingPunct="1">
              <a:lnSpc>
                <a:spcPct val="105000"/>
              </a:lnSpc>
              <a:spcBef>
                <a:spcPct val="0"/>
              </a:spcBef>
              <a:spcAft>
                <a:spcPct val="0"/>
              </a:spcAft>
              <a:defRPr sz="3200">
                <a:solidFill>
                  <a:srgbClr val="355F99"/>
                </a:solidFill>
                <a:latin typeface="Calibri" pitchFamily="34" charset="0"/>
                <a:ea typeface="+mj-ea"/>
                <a:cs typeface="+mj-cs"/>
              </a:defRPr>
            </a:lvl1pPr>
            <a:lvl2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2pPr>
            <a:lvl3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3pPr>
            <a:lvl4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4pPr>
            <a:lvl5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5pPr>
            <a:lvl6pPr marL="4572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6pPr>
            <a:lvl7pPr marL="9144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7pPr>
            <a:lvl8pPr marL="13716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8pPr>
            <a:lvl9pPr marL="18288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9pPr>
          </a:lstStyle>
          <a:p>
            <a:r>
              <a:rPr lang="en-US" sz="2800" b="1" dirty="0" smtClean="0">
                <a:latin typeface="Calibri"/>
                <a:ea typeface="ＭＳ Ｐゴシック" pitchFamily="-105" charset="-128"/>
                <a:cs typeface="Calibri"/>
              </a:rPr>
              <a:t>Add it all up.</a:t>
            </a:r>
          </a:p>
        </p:txBody>
      </p:sp>
      <p:sp>
        <p:nvSpPr>
          <p:cNvPr id="3" name="Content Placeholder 2"/>
          <p:cNvSpPr txBox="1">
            <a:spLocks/>
          </p:cNvSpPr>
          <p:nvPr/>
        </p:nvSpPr>
        <p:spPr bwMode="auto">
          <a:xfrm>
            <a:off x="685800" y="1219200"/>
            <a:ext cx="8077200" cy="3624263"/>
          </a:xfrm>
          <a:prstGeom prst="rect">
            <a:avLst/>
          </a:prstGeom>
          <a:noFill/>
          <a:ln w="9525">
            <a:noFill/>
            <a:miter lim="800000"/>
            <a:headEnd/>
            <a:tailEnd/>
          </a:ln>
        </p:spPr>
        <p:txBody>
          <a:bodyPr vert="horz" wrap="square" lIns="45720" tIns="45714" rIns="45720" bIns="45714" numCol="1" anchor="t" anchorCtr="0" compatLnSpc="1">
            <a:prstTxWarp prst="textNoShape">
              <a:avLst/>
            </a:prstTxWarp>
            <a:normAutofit/>
          </a:bodyPr>
          <a:lstStyle>
            <a:lvl1pPr marL="231775" indent="-231775" algn="l" rtl="0" eaLnBrk="1" fontAlgn="base" hangingPunct="1">
              <a:lnSpc>
                <a:spcPct val="125000"/>
              </a:lnSpc>
              <a:spcBef>
                <a:spcPts val="0"/>
              </a:spcBef>
              <a:spcAft>
                <a:spcPts val="600"/>
              </a:spcAft>
              <a:buClr>
                <a:srgbClr val="355F99"/>
              </a:buClr>
              <a:buSzPct val="100000"/>
              <a:buFont typeface="Arial" pitchFamily="34" charset="0"/>
              <a:buChar char="•"/>
              <a:defRPr lang="en-US" sz="2400" dirty="0" smtClean="0">
                <a:solidFill>
                  <a:schemeClr val="tx1"/>
                </a:solidFill>
                <a:latin typeface="Calibri" pitchFamily="34" charset="0"/>
                <a:ea typeface="+mn-ea"/>
                <a:cs typeface="+mn-cs"/>
              </a:defRPr>
            </a:lvl1pPr>
            <a:lvl2pPr marL="463550" indent="-230188" algn="l" rtl="0" eaLnBrk="1" fontAlgn="base" hangingPunct="1">
              <a:lnSpc>
                <a:spcPct val="125000"/>
              </a:lnSpc>
              <a:spcBef>
                <a:spcPts val="0"/>
              </a:spcBef>
              <a:spcAft>
                <a:spcPts val="600"/>
              </a:spcAft>
              <a:buClr>
                <a:srgbClr val="355F99"/>
              </a:buClr>
              <a:buSzPct val="100000"/>
              <a:buFont typeface="Wingdings 3" charset="2"/>
              <a:buChar char=""/>
              <a:defRPr lang="en-US" sz="2200" dirty="0" smtClean="0">
                <a:solidFill>
                  <a:schemeClr val="tx1"/>
                </a:solidFill>
                <a:latin typeface="Calibri" pitchFamily="34" charset="0"/>
                <a:ea typeface="+mn-ea"/>
                <a:cs typeface="+mn-cs"/>
              </a:defRPr>
            </a:lvl2pPr>
            <a:lvl3pPr marL="695325" indent="-230188" algn="l" rtl="0" eaLnBrk="1" fontAlgn="base" hangingPunct="1">
              <a:lnSpc>
                <a:spcPct val="125000"/>
              </a:lnSpc>
              <a:spcBef>
                <a:spcPts val="0"/>
              </a:spcBef>
              <a:spcAft>
                <a:spcPts val="600"/>
              </a:spcAft>
              <a:buClr>
                <a:srgbClr val="355F99"/>
              </a:buClr>
              <a:buSzPct val="100000"/>
              <a:buFont typeface="Arial" pitchFamily="34" charset="0"/>
              <a:buChar char="•"/>
              <a:defRPr lang="en-US" sz="2000" dirty="0" smtClean="0">
                <a:solidFill>
                  <a:schemeClr val="tx1"/>
                </a:solidFill>
                <a:latin typeface="Calibri" pitchFamily="34" charset="0"/>
                <a:ea typeface="+mn-ea"/>
                <a:cs typeface="+mn-cs"/>
              </a:defRPr>
            </a:lvl3pPr>
            <a:lvl4pPr marL="914400" indent="-217488" algn="l" rtl="0" eaLnBrk="1" fontAlgn="base" hangingPunct="1">
              <a:lnSpc>
                <a:spcPct val="125000"/>
              </a:lnSpc>
              <a:spcBef>
                <a:spcPts val="0"/>
              </a:spcBef>
              <a:spcAft>
                <a:spcPts val="600"/>
              </a:spcAft>
              <a:buClr>
                <a:srgbClr val="355F99"/>
              </a:buClr>
              <a:buSzPct val="100000"/>
              <a:buFont typeface="Wingdings 3" charset="2"/>
              <a:buChar char=""/>
              <a:defRPr lang="en-US" sz="1800" dirty="0" smtClean="0">
                <a:solidFill>
                  <a:schemeClr val="tx1"/>
                </a:solidFill>
                <a:latin typeface="Calibri" pitchFamily="34" charset="0"/>
                <a:ea typeface="+mn-ea"/>
                <a:cs typeface="+mn-cs"/>
              </a:defRPr>
            </a:lvl4pPr>
            <a:lvl5pPr marL="1173163" indent="-257175" algn="l" rtl="0" eaLnBrk="1" fontAlgn="base" hangingPunct="1">
              <a:lnSpc>
                <a:spcPct val="125000"/>
              </a:lnSpc>
              <a:spcBef>
                <a:spcPts val="0"/>
              </a:spcBef>
              <a:spcAft>
                <a:spcPts val="600"/>
              </a:spcAft>
              <a:buClr>
                <a:srgbClr val="355F99"/>
              </a:buClr>
              <a:buSzPct val="100000"/>
              <a:buFont typeface="Arial" pitchFamily="34" charset="0"/>
              <a:buChar char="•"/>
              <a:defRPr lang="en-US" sz="1600" dirty="0" smtClean="0">
                <a:solidFill>
                  <a:schemeClr val="tx1"/>
                </a:solidFill>
                <a:latin typeface="Calibri" pitchFamily="34" charset="0"/>
                <a:ea typeface="+mn-ea"/>
                <a:cs typeface="+mn-cs"/>
              </a:defRPr>
            </a:lvl5pPr>
            <a:lvl6pPr marL="1630363" indent="-257175" algn="l" rtl="0" eaLnBrk="1" fontAlgn="base" hangingPunct="1">
              <a:lnSpc>
                <a:spcPct val="105000"/>
              </a:lnSpc>
              <a:spcBef>
                <a:spcPct val="10000"/>
              </a:spcBef>
              <a:spcAft>
                <a:spcPct val="10000"/>
              </a:spcAft>
              <a:buClr>
                <a:schemeClr val="tx2"/>
              </a:buClr>
              <a:buFont typeface="Wingdings" pitchFamily="2" charset="2"/>
              <a:buBlip>
                <a:blip r:embed="rId2"/>
              </a:buBlip>
              <a:defRPr sz="900">
                <a:solidFill>
                  <a:srgbClr val="4D4D4D"/>
                </a:solidFill>
                <a:latin typeface="+mn-lt"/>
                <a:ea typeface="+mn-ea"/>
                <a:cs typeface="+mn-cs"/>
              </a:defRPr>
            </a:lvl6pPr>
            <a:lvl7pPr marL="2087563" indent="-257175" algn="l" rtl="0" eaLnBrk="1" fontAlgn="base" hangingPunct="1">
              <a:lnSpc>
                <a:spcPct val="105000"/>
              </a:lnSpc>
              <a:spcBef>
                <a:spcPct val="10000"/>
              </a:spcBef>
              <a:spcAft>
                <a:spcPct val="10000"/>
              </a:spcAft>
              <a:buClr>
                <a:schemeClr val="tx2"/>
              </a:buClr>
              <a:buFont typeface="Wingdings" pitchFamily="2" charset="2"/>
              <a:buBlip>
                <a:blip r:embed="rId2"/>
              </a:buBlip>
              <a:defRPr sz="900">
                <a:solidFill>
                  <a:srgbClr val="4D4D4D"/>
                </a:solidFill>
                <a:latin typeface="+mn-lt"/>
                <a:ea typeface="+mn-ea"/>
                <a:cs typeface="+mn-cs"/>
              </a:defRPr>
            </a:lvl7pPr>
            <a:lvl8pPr marL="2544763" indent="-257175" algn="l" rtl="0" eaLnBrk="1" fontAlgn="base" hangingPunct="1">
              <a:lnSpc>
                <a:spcPct val="105000"/>
              </a:lnSpc>
              <a:spcBef>
                <a:spcPct val="10000"/>
              </a:spcBef>
              <a:spcAft>
                <a:spcPct val="10000"/>
              </a:spcAft>
              <a:buClr>
                <a:schemeClr val="tx2"/>
              </a:buClr>
              <a:buFont typeface="Wingdings" pitchFamily="2" charset="2"/>
              <a:buBlip>
                <a:blip r:embed="rId2"/>
              </a:buBlip>
              <a:defRPr sz="900">
                <a:solidFill>
                  <a:srgbClr val="4D4D4D"/>
                </a:solidFill>
                <a:latin typeface="+mn-lt"/>
                <a:ea typeface="+mn-ea"/>
                <a:cs typeface="+mn-cs"/>
              </a:defRPr>
            </a:lvl8pPr>
            <a:lvl9pPr marL="3001963" indent="-257175" algn="l" rtl="0" eaLnBrk="1" fontAlgn="base" hangingPunct="1">
              <a:lnSpc>
                <a:spcPct val="105000"/>
              </a:lnSpc>
              <a:spcBef>
                <a:spcPct val="10000"/>
              </a:spcBef>
              <a:spcAft>
                <a:spcPct val="10000"/>
              </a:spcAft>
              <a:buClr>
                <a:schemeClr val="tx2"/>
              </a:buClr>
              <a:buFont typeface="Wingdings" pitchFamily="2" charset="2"/>
              <a:buBlip>
                <a:blip r:embed="rId2"/>
              </a:buBlip>
              <a:defRPr sz="900">
                <a:solidFill>
                  <a:srgbClr val="4D4D4D"/>
                </a:solidFill>
                <a:latin typeface="+mn-lt"/>
                <a:ea typeface="+mn-ea"/>
                <a:cs typeface="+mn-cs"/>
              </a:defRPr>
            </a:lvl9pPr>
          </a:lstStyle>
          <a:p>
            <a:pPr marL="0" indent="0">
              <a:lnSpc>
                <a:spcPct val="100000"/>
              </a:lnSpc>
              <a:buNone/>
            </a:pPr>
            <a:r>
              <a:rPr lang="en-US" dirty="0" smtClean="0">
                <a:solidFill>
                  <a:srgbClr val="2D2D2D"/>
                </a:solidFill>
                <a:latin typeface="Calibri"/>
                <a:ea typeface="ＭＳ Ｐゴシック" pitchFamily="-105" charset="-128"/>
                <a:cs typeface="Calibri"/>
              </a:rPr>
              <a:t>We have much better tools for developing and deploying rich, interactive applications over the web</a:t>
            </a:r>
            <a:endParaRPr lang="en-US" dirty="0">
              <a:solidFill>
                <a:srgbClr val="2D2D2D"/>
              </a:solidFill>
              <a:latin typeface="Calibri"/>
              <a:ea typeface="ＭＳ Ｐゴシック" pitchFamily="-105" charset="-128"/>
              <a:cs typeface="Calibri"/>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2618003"/>
            <a:ext cx="6705600" cy="3590740"/>
          </a:xfrm>
          <a:prstGeom prst="rect">
            <a:avLst/>
          </a:prstGeom>
        </p:spPr>
      </p:pic>
    </p:spTree>
    <p:extLst>
      <p:ext uri="{BB962C8B-B14F-4D97-AF65-F5344CB8AC3E}">
        <p14:creationId xmlns:p14="http://schemas.microsoft.com/office/powerpoint/2010/main" val="3852196872"/>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09599" y="304800"/>
            <a:ext cx="8069263" cy="609600"/>
          </a:xfrm>
          <a:prstGeom prst="rect">
            <a:avLst/>
          </a:prstGeom>
        </p:spPr>
        <p:txBody>
          <a:bodyPr/>
          <a:lstStyle>
            <a:lvl1pPr algn="l" rtl="0" eaLnBrk="1" fontAlgn="base" hangingPunct="1">
              <a:lnSpc>
                <a:spcPct val="105000"/>
              </a:lnSpc>
              <a:spcBef>
                <a:spcPct val="0"/>
              </a:spcBef>
              <a:spcAft>
                <a:spcPct val="0"/>
              </a:spcAft>
              <a:defRPr sz="3200">
                <a:solidFill>
                  <a:srgbClr val="355F99"/>
                </a:solidFill>
                <a:latin typeface="Calibri" pitchFamily="34" charset="0"/>
                <a:ea typeface="+mj-ea"/>
                <a:cs typeface="+mj-cs"/>
              </a:defRPr>
            </a:lvl1pPr>
            <a:lvl2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2pPr>
            <a:lvl3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3pPr>
            <a:lvl4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4pPr>
            <a:lvl5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5pPr>
            <a:lvl6pPr marL="4572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6pPr>
            <a:lvl7pPr marL="9144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7pPr>
            <a:lvl8pPr marL="13716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8pPr>
            <a:lvl9pPr marL="18288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9pPr>
          </a:lstStyle>
          <a:p>
            <a:endParaRPr lang="en-US" b="1" dirty="0" smtClean="0">
              <a:latin typeface="Calibri"/>
              <a:ea typeface="ＭＳ Ｐゴシック" pitchFamily="-105" charset="-128"/>
              <a:cs typeface="Calibri"/>
            </a:endParaRP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066800"/>
            <a:ext cx="8382000" cy="4191000"/>
          </a:xfrm>
          <a:prstGeom prst="rect">
            <a:avLst/>
          </a:prstGeom>
          <a:noFill/>
          <a:ln w="9525">
            <a:noFill/>
            <a:miter lim="800000"/>
            <a:headEnd/>
            <a:tailEnd/>
          </a:ln>
        </p:spPr>
      </p:pic>
    </p:spTree>
    <p:extLst>
      <p:ext uri="{BB962C8B-B14F-4D97-AF65-F5344CB8AC3E}">
        <p14:creationId xmlns:p14="http://schemas.microsoft.com/office/powerpoint/2010/main" val="3466572410"/>
      </p:ext>
    </p:extLst>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dirty="0"/>
          </a:p>
        </p:txBody>
      </p:sp>
      <p:sp>
        <p:nvSpPr>
          <p:cNvPr id="4" name="Text Placeholder 3"/>
          <p:cNvSpPr>
            <a:spLocks noGrp="1"/>
          </p:cNvSpPr>
          <p:nvPr>
            <p:ph type="body" sz="quarter" idx="12"/>
          </p:nvPr>
        </p:nvSpPr>
        <p:spPr/>
        <p:txBody>
          <a:bodyPr/>
          <a:lstStyle/>
          <a:p>
            <a:r>
              <a:rPr lang="en-US" dirty="0" smtClean="0"/>
              <a:t>So, What </a:t>
            </a:r>
            <a:r>
              <a:rPr lang="en-US" dirty="0"/>
              <a:t>Does the Future Look Like?</a:t>
            </a:r>
          </a:p>
        </p:txBody>
      </p:sp>
    </p:spTree>
    <p:extLst>
      <p:ext uri="{BB962C8B-B14F-4D97-AF65-F5344CB8AC3E}">
        <p14:creationId xmlns:p14="http://schemas.microsoft.com/office/powerpoint/2010/main" val="3809725694"/>
      </p:ext>
    </p:extLst>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dirty="0" smtClean="0"/>
              <a:t>It might look a little something like this:</a:t>
            </a:r>
          </a:p>
        </p:txBody>
      </p:sp>
      <p:sp>
        <p:nvSpPr>
          <p:cNvPr id="13315" name="Content Placeholder 2"/>
          <p:cNvSpPr>
            <a:spLocks noGrp="1"/>
          </p:cNvSpPr>
          <p:nvPr>
            <p:ph sz="quarter" idx="10"/>
          </p:nvPr>
        </p:nvSpPr>
        <p:spPr>
          <a:ln/>
        </p:spPr>
        <p:txBody>
          <a:bodyPr>
            <a:normAutofit fontScale="92500" lnSpcReduction="10000"/>
          </a:bodyPr>
          <a:lstStyle/>
          <a:p>
            <a:pPr>
              <a:spcBef>
                <a:spcPct val="0"/>
              </a:spcBef>
            </a:pPr>
            <a:endParaRPr lang="en-US" dirty="0" smtClean="0"/>
          </a:p>
          <a:p>
            <a:pPr>
              <a:spcBef>
                <a:spcPct val="0"/>
              </a:spcBef>
            </a:pPr>
            <a:endParaRPr lang="en-US" dirty="0"/>
          </a:p>
          <a:p>
            <a:pPr>
              <a:spcBef>
                <a:spcPct val="0"/>
              </a:spcBef>
            </a:pPr>
            <a:endParaRPr lang="en-US" dirty="0" smtClean="0"/>
          </a:p>
          <a:p>
            <a:pPr>
              <a:spcBef>
                <a:spcPct val="0"/>
              </a:spcBef>
            </a:pPr>
            <a:endParaRPr lang="en-US" dirty="0"/>
          </a:p>
          <a:p>
            <a:pPr>
              <a:spcBef>
                <a:spcPct val="0"/>
              </a:spcBef>
            </a:pPr>
            <a:endParaRPr lang="en-US" dirty="0" smtClean="0"/>
          </a:p>
          <a:p>
            <a:pPr>
              <a:spcBef>
                <a:spcPct val="0"/>
              </a:spcBef>
            </a:pPr>
            <a:endParaRPr lang="en-US" dirty="0"/>
          </a:p>
          <a:p>
            <a:pPr>
              <a:spcBef>
                <a:spcPct val="0"/>
              </a:spcBef>
            </a:pPr>
            <a:endParaRPr lang="en-US" dirty="0" smtClean="0"/>
          </a:p>
          <a:p>
            <a:pPr>
              <a:spcBef>
                <a:spcPct val="0"/>
              </a:spcBef>
            </a:pPr>
            <a:endParaRPr lang="en-US" dirty="0"/>
          </a:p>
          <a:p>
            <a:pPr>
              <a:spcBef>
                <a:spcPct val="0"/>
              </a:spcBef>
            </a:pPr>
            <a:endParaRPr lang="en-US" dirty="0" smtClean="0"/>
          </a:p>
          <a:p>
            <a:pPr>
              <a:spcBef>
                <a:spcPct val="0"/>
              </a:spcBef>
              <a:buNone/>
            </a:pPr>
            <a:endParaRPr lang="en-US" dirty="0" smtClean="0"/>
          </a:p>
          <a:p>
            <a:pPr>
              <a:spcBef>
                <a:spcPct val="0"/>
              </a:spcBef>
              <a:buNone/>
            </a:pPr>
            <a:r>
              <a:rPr lang="en-US" sz="1300" dirty="0" smtClean="0">
                <a:hlinkClick r:id="rId3"/>
              </a:rPr>
              <a:t>http://ro.me/</a:t>
            </a:r>
            <a:endParaRPr lang="en-US" sz="1300" dirty="0" smtClean="0"/>
          </a:p>
          <a:p>
            <a:pPr>
              <a:spcBef>
                <a:spcPct val="0"/>
              </a:spcBef>
              <a:buNone/>
            </a:pPr>
            <a:endParaRPr lang="en-US" dirty="0"/>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700" y="1352550"/>
            <a:ext cx="8267700"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0982799"/>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lide 4 Graphic 2.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8638" y="5417582"/>
            <a:ext cx="8801100" cy="965200"/>
          </a:xfrm>
          <a:prstGeom prst="rect">
            <a:avLst/>
          </a:prstGeom>
        </p:spPr>
      </p:pic>
      <p:pic>
        <p:nvPicPr>
          <p:cNvPr id="4" name="Slide 4 Graphic.eps" descr="/Volumes/2 Terabyte/D25 Graphics/Sapient/12Sapient05 - Advisory Council Intro Slides/Slide 4 Graphic.eps"/>
          <p:cNvPicPr>
            <a:picLocks noChangeAspect="1"/>
          </p:cNvPicPr>
          <p:nvPr/>
        </p:nvPicPr>
        <p:blipFill>
          <a:blip r:embed="rId5" cstate="print"/>
          <a:stretch>
            <a:fillRect/>
          </a:stretch>
        </p:blipFill>
        <p:spPr>
          <a:xfrm>
            <a:off x="684110" y="905491"/>
            <a:ext cx="8013700" cy="3987800"/>
          </a:xfrm>
          <a:prstGeom prst="rect">
            <a:avLst/>
          </a:prstGeom>
        </p:spPr>
      </p:pic>
      <p:sp>
        <p:nvSpPr>
          <p:cNvPr id="52226" name="Rectangle 2"/>
          <p:cNvSpPr>
            <a:spLocks noGrp="1" noChangeArrowheads="1"/>
          </p:cNvSpPr>
          <p:nvPr>
            <p:ph type="title" idx="4294967295"/>
          </p:nvPr>
        </p:nvSpPr>
        <p:spPr>
          <a:xfrm>
            <a:off x="492125" y="304800"/>
            <a:ext cx="8458200" cy="685800"/>
          </a:xfrm>
        </p:spPr>
        <p:txBody>
          <a:bodyPr lIns="91440" tIns="45720" rIns="91440" bIns="45720"/>
          <a:lstStyle/>
          <a:p>
            <a:pPr eaLnBrk="1" hangingPunct="1"/>
            <a:r>
              <a:rPr lang="en-US" sz="2800" b="1" dirty="0" smtClean="0">
                <a:solidFill>
                  <a:schemeClr val="accent1"/>
                </a:solidFill>
                <a:ea typeface="ＭＳ Ｐゴシック"/>
                <a:cs typeface="ＭＳ Ｐゴシック"/>
              </a:rPr>
              <a:t>Introducing</a:t>
            </a:r>
            <a:r>
              <a:rPr lang="en-US" sz="2800" dirty="0" smtClean="0">
                <a:solidFill>
                  <a:schemeClr val="accent1"/>
                </a:solidFill>
                <a:ea typeface="ＭＳ Ｐゴシック"/>
                <a:cs typeface="ＭＳ Ｐゴシック"/>
              </a:rPr>
              <a:t> </a:t>
            </a:r>
            <a:r>
              <a:rPr lang="en-US" sz="2800" b="1" dirty="0" smtClean="0">
                <a:solidFill>
                  <a:schemeClr val="accent1"/>
                </a:solidFill>
                <a:ea typeface="ＭＳ Ｐゴシック"/>
                <a:cs typeface="ＭＳ Ｐゴシック"/>
              </a:rPr>
              <a:t>Sapient</a:t>
            </a:r>
          </a:p>
        </p:txBody>
      </p:sp>
      <p:sp>
        <p:nvSpPr>
          <p:cNvPr id="872" name="Freeform 393"/>
          <p:cNvSpPr>
            <a:spLocks/>
          </p:cNvSpPr>
          <p:nvPr/>
        </p:nvSpPr>
        <p:spPr bwMode="auto">
          <a:xfrm>
            <a:off x="1503511" y="2608341"/>
            <a:ext cx="176223" cy="239288"/>
          </a:xfrm>
          <a:custGeom>
            <a:avLst/>
            <a:gdLst>
              <a:gd name="T0" fmla="*/ 2147483647 w 219"/>
              <a:gd name="T1" fmla="*/ 0 h 503"/>
              <a:gd name="T2" fmla="*/ 2147483647 w 219"/>
              <a:gd name="T3" fmla="*/ 2147483647 h 503"/>
              <a:gd name="T4" fmla="*/ 0 w 219"/>
              <a:gd name="T5" fmla="*/ 2147483647 h 503"/>
              <a:gd name="T6" fmla="*/ 0 60000 65536"/>
              <a:gd name="T7" fmla="*/ 0 60000 65536"/>
              <a:gd name="T8" fmla="*/ 0 60000 65536"/>
              <a:gd name="T9" fmla="*/ 0 w 219"/>
              <a:gd name="T10" fmla="*/ 0 h 503"/>
              <a:gd name="T11" fmla="*/ 219 w 219"/>
              <a:gd name="T12" fmla="*/ 503 h 503"/>
            </a:gdLst>
            <a:ahLst/>
            <a:cxnLst>
              <a:cxn ang="T6">
                <a:pos x="T0" y="T1"/>
              </a:cxn>
              <a:cxn ang="T7">
                <a:pos x="T2" y="T3"/>
              </a:cxn>
              <a:cxn ang="T8">
                <a:pos x="T4" y="T5"/>
              </a:cxn>
            </a:cxnLst>
            <a:rect l="T9" t="T10" r="T11" b="T12"/>
            <a:pathLst>
              <a:path w="219" h="503">
                <a:moveTo>
                  <a:pt x="219" y="0"/>
                </a:moveTo>
                <a:lnTo>
                  <a:pt x="219" y="503"/>
                </a:lnTo>
                <a:lnTo>
                  <a:pt x="0" y="503"/>
                </a:lnTo>
              </a:path>
            </a:pathLst>
          </a:custGeom>
          <a:noFill/>
          <a:ln w="9525">
            <a:solidFill>
              <a:srgbClr val="4D4D4D"/>
            </a:solidFill>
            <a:round/>
            <a:headEnd/>
            <a:tailEnd/>
          </a:ln>
        </p:spPr>
        <p:txBody>
          <a:bodyPr wrap="none" lIns="54000" tIns="36000" rIns="54000" bIns="36000"/>
          <a:lstStyle/>
          <a:p>
            <a:pPr fontAlgn="base">
              <a:lnSpc>
                <a:spcPct val="80000"/>
              </a:lnSpc>
              <a:spcBef>
                <a:spcPct val="20000"/>
              </a:spcBef>
              <a:spcAft>
                <a:spcPct val="0"/>
              </a:spcAft>
              <a:buClr>
                <a:srgbClr val="F04E22"/>
              </a:buClr>
              <a:buFont typeface="Gill Sans Ultra Bold Condensed" charset="0"/>
              <a:buNone/>
              <a:defRPr/>
            </a:pPr>
            <a:endParaRPr lang="en-US" sz="1000" dirty="0">
              <a:solidFill>
                <a:srgbClr val="492E4D">
                  <a:lumMod val="50000"/>
                </a:srgbClr>
              </a:solidFill>
              <a:ea typeface="ＭＳ Ｐゴシック" pitchFamily="34" charset="-128"/>
              <a:cs typeface="Calibri"/>
            </a:endParaRPr>
          </a:p>
        </p:txBody>
      </p:sp>
      <p:sp>
        <p:nvSpPr>
          <p:cNvPr id="18439" name="Text Box 395"/>
          <p:cNvSpPr txBox="1">
            <a:spLocks noChangeArrowheads="1"/>
          </p:cNvSpPr>
          <p:nvPr/>
        </p:nvSpPr>
        <p:spPr bwMode="auto">
          <a:xfrm>
            <a:off x="3456859" y="1892060"/>
            <a:ext cx="569839" cy="200943"/>
          </a:xfrm>
          <a:prstGeom prst="rect">
            <a:avLst/>
          </a:prstGeom>
          <a:noFill/>
          <a:ln w="9525">
            <a:noFill/>
            <a:miter lim="800000"/>
            <a:headEnd/>
            <a:tailEnd/>
          </a:ln>
        </p:spPr>
        <p:txBody>
          <a:bodyPr lIns="54000" tIns="36000" rIns="54000" bIns="36000">
            <a:spAutoFit/>
          </a:bodyPr>
          <a:lstStyle/>
          <a:p>
            <a:pPr algn="r" defTabSz="457200" eaLnBrk="0" fontAlgn="base" hangingPunct="0">
              <a:lnSpc>
                <a:spcPct val="80000"/>
              </a:lnSpc>
              <a:spcBef>
                <a:spcPct val="20000"/>
              </a:spcBef>
              <a:spcAft>
                <a:spcPct val="0"/>
              </a:spcAft>
              <a:buClr>
                <a:srgbClr val="F04E22"/>
              </a:buClr>
              <a:buFont typeface="Gill Sans Ultra Bold Condensed" pitchFamily="34" charset="0"/>
              <a:buNone/>
              <a:defRPr/>
            </a:pPr>
            <a:r>
              <a:rPr lang="de-DE" sz="1000" dirty="0">
                <a:solidFill>
                  <a:srgbClr val="492E4D">
                    <a:lumMod val="50000"/>
                  </a:srgbClr>
                </a:solidFill>
                <a:ea typeface="ＭＳ Ｐゴシック" charset="-128"/>
                <a:cs typeface="Calibri"/>
              </a:rPr>
              <a:t>London</a:t>
            </a:r>
          </a:p>
        </p:txBody>
      </p:sp>
      <p:sp>
        <p:nvSpPr>
          <p:cNvPr id="18440" name="Text Box 396"/>
          <p:cNvSpPr txBox="1">
            <a:spLocks noChangeArrowheads="1"/>
          </p:cNvSpPr>
          <p:nvPr/>
        </p:nvSpPr>
        <p:spPr bwMode="auto">
          <a:xfrm>
            <a:off x="4814345" y="739840"/>
            <a:ext cx="777352" cy="200943"/>
          </a:xfrm>
          <a:prstGeom prst="rect">
            <a:avLst/>
          </a:prstGeom>
          <a:noFill/>
          <a:ln w="9525">
            <a:noFill/>
            <a:miter lim="800000"/>
            <a:headEnd/>
            <a:tailEnd/>
          </a:ln>
        </p:spPr>
        <p:txBody>
          <a:bodyPr lIns="54000" tIns="36000" rIns="54000" bIns="36000">
            <a:spAutoFit/>
          </a:bodyPr>
          <a:lstStyle/>
          <a:p>
            <a:pPr defTabSz="457200" eaLnBrk="0" fontAlgn="base" hangingPunct="0">
              <a:lnSpc>
                <a:spcPct val="80000"/>
              </a:lnSpc>
              <a:spcBef>
                <a:spcPct val="20000"/>
              </a:spcBef>
              <a:spcAft>
                <a:spcPct val="0"/>
              </a:spcAft>
              <a:buClr>
                <a:srgbClr val="F04E22"/>
              </a:buClr>
              <a:buFont typeface="Gill Sans Ultra Bold Condensed" pitchFamily="34" charset="0"/>
              <a:buNone/>
              <a:defRPr/>
            </a:pPr>
            <a:r>
              <a:rPr lang="de-DE" sz="1000" dirty="0">
                <a:solidFill>
                  <a:srgbClr val="492E4D">
                    <a:lumMod val="50000"/>
                  </a:srgbClr>
                </a:solidFill>
                <a:ea typeface="ＭＳ Ｐゴシック" charset="-128"/>
                <a:cs typeface="Calibri"/>
              </a:rPr>
              <a:t>Düsseldorf</a:t>
            </a:r>
          </a:p>
        </p:txBody>
      </p:sp>
      <p:sp>
        <p:nvSpPr>
          <p:cNvPr id="876" name="Freeform 397"/>
          <p:cNvSpPr>
            <a:spLocks/>
          </p:cNvSpPr>
          <p:nvPr/>
        </p:nvSpPr>
        <p:spPr bwMode="auto">
          <a:xfrm>
            <a:off x="4625410" y="834949"/>
            <a:ext cx="220690" cy="999278"/>
          </a:xfrm>
          <a:custGeom>
            <a:avLst/>
            <a:gdLst>
              <a:gd name="T0" fmla="*/ 0 w 132"/>
              <a:gd name="T1" fmla="*/ 2147483647 h 720"/>
              <a:gd name="T2" fmla="*/ 0 w 132"/>
              <a:gd name="T3" fmla="*/ 0 h 720"/>
              <a:gd name="T4" fmla="*/ 2147483647 w 132"/>
              <a:gd name="T5" fmla="*/ 0 h 720"/>
              <a:gd name="T6" fmla="*/ 0 60000 65536"/>
              <a:gd name="T7" fmla="*/ 0 60000 65536"/>
              <a:gd name="T8" fmla="*/ 0 60000 65536"/>
              <a:gd name="T9" fmla="*/ 0 w 132"/>
              <a:gd name="T10" fmla="*/ 0 h 720"/>
              <a:gd name="T11" fmla="*/ 132 w 132"/>
              <a:gd name="T12" fmla="*/ 720 h 720"/>
            </a:gdLst>
            <a:ahLst/>
            <a:cxnLst>
              <a:cxn ang="T6">
                <a:pos x="T0" y="T1"/>
              </a:cxn>
              <a:cxn ang="T7">
                <a:pos x="T2" y="T3"/>
              </a:cxn>
              <a:cxn ang="T8">
                <a:pos x="T4" y="T5"/>
              </a:cxn>
            </a:cxnLst>
            <a:rect l="T9" t="T10" r="T11" b="T12"/>
            <a:pathLst>
              <a:path w="132" h="720">
                <a:moveTo>
                  <a:pt x="0" y="720"/>
                </a:moveTo>
                <a:lnTo>
                  <a:pt x="0" y="0"/>
                </a:lnTo>
                <a:lnTo>
                  <a:pt x="132" y="0"/>
                </a:lnTo>
              </a:path>
            </a:pathLst>
          </a:custGeom>
          <a:noFill/>
          <a:ln w="9525">
            <a:solidFill>
              <a:srgbClr val="000000"/>
            </a:solidFill>
            <a:round/>
            <a:headEnd/>
            <a:tailEnd/>
          </a:ln>
        </p:spPr>
        <p:txBody>
          <a:bodyPr wrap="none" lIns="54000" tIns="36000" rIns="54000" bIns="36000"/>
          <a:lstStyle/>
          <a:p>
            <a:pPr fontAlgn="base">
              <a:lnSpc>
                <a:spcPct val="80000"/>
              </a:lnSpc>
              <a:spcBef>
                <a:spcPct val="20000"/>
              </a:spcBef>
              <a:spcAft>
                <a:spcPct val="0"/>
              </a:spcAft>
              <a:buClr>
                <a:srgbClr val="F04E22"/>
              </a:buClr>
              <a:buFont typeface="Gill Sans Ultra Bold Condensed" charset="0"/>
              <a:buNone/>
              <a:defRPr/>
            </a:pPr>
            <a:endParaRPr lang="en-US" sz="1000" dirty="0">
              <a:solidFill>
                <a:srgbClr val="492E4D">
                  <a:lumMod val="50000"/>
                </a:srgbClr>
              </a:solidFill>
              <a:ea typeface="ＭＳ Ｐゴシック" pitchFamily="34" charset="-128"/>
              <a:cs typeface="Calibri"/>
            </a:endParaRPr>
          </a:p>
        </p:txBody>
      </p:sp>
      <p:sp>
        <p:nvSpPr>
          <p:cNvPr id="877" name="Freeform 398"/>
          <p:cNvSpPr>
            <a:spLocks/>
          </p:cNvSpPr>
          <p:nvPr/>
        </p:nvSpPr>
        <p:spPr bwMode="auto">
          <a:xfrm>
            <a:off x="4695886" y="1103939"/>
            <a:ext cx="154812" cy="805489"/>
          </a:xfrm>
          <a:custGeom>
            <a:avLst/>
            <a:gdLst>
              <a:gd name="T0" fmla="*/ 0 w 132"/>
              <a:gd name="T1" fmla="*/ 2147483647 h 720"/>
              <a:gd name="T2" fmla="*/ 0 w 132"/>
              <a:gd name="T3" fmla="*/ 0 h 720"/>
              <a:gd name="T4" fmla="*/ 2147483647 w 132"/>
              <a:gd name="T5" fmla="*/ 0 h 720"/>
              <a:gd name="T6" fmla="*/ 0 60000 65536"/>
              <a:gd name="T7" fmla="*/ 0 60000 65536"/>
              <a:gd name="T8" fmla="*/ 0 60000 65536"/>
              <a:gd name="T9" fmla="*/ 0 w 132"/>
              <a:gd name="T10" fmla="*/ 0 h 720"/>
              <a:gd name="T11" fmla="*/ 132 w 132"/>
              <a:gd name="T12" fmla="*/ 720 h 720"/>
            </a:gdLst>
            <a:ahLst/>
            <a:cxnLst>
              <a:cxn ang="T6">
                <a:pos x="T0" y="T1"/>
              </a:cxn>
              <a:cxn ang="T7">
                <a:pos x="T2" y="T3"/>
              </a:cxn>
              <a:cxn ang="T8">
                <a:pos x="T4" y="T5"/>
              </a:cxn>
            </a:cxnLst>
            <a:rect l="T9" t="T10" r="T11" b="T12"/>
            <a:pathLst>
              <a:path w="132" h="720">
                <a:moveTo>
                  <a:pt x="0" y="720"/>
                </a:moveTo>
                <a:lnTo>
                  <a:pt x="0" y="0"/>
                </a:lnTo>
                <a:lnTo>
                  <a:pt x="132" y="0"/>
                </a:lnTo>
              </a:path>
            </a:pathLst>
          </a:custGeom>
          <a:noFill/>
          <a:ln w="9525">
            <a:solidFill>
              <a:srgbClr val="000000"/>
            </a:solidFill>
            <a:round/>
            <a:headEnd/>
            <a:tailEnd/>
          </a:ln>
        </p:spPr>
        <p:txBody>
          <a:bodyPr wrap="none" lIns="54000" tIns="36000" rIns="54000" bIns="36000"/>
          <a:lstStyle/>
          <a:p>
            <a:pPr fontAlgn="base">
              <a:lnSpc>
                <a:spcPct val="80000"/>
              </a:lnSpc>
              <a:spcBef>
                <a:spcPct val="20000"/>
              </a:spcBef>
              <a:spcAft>
                <a:spcPct val="0"/>
              </a:spcAft>
              <a:buClr>
                <a:srgbClr val="F04E22"/>
              </a:buClr>
              <a:buFont typeface="Gill Sans Ultra Bold Condensed" charset="0"/>
              <a:buNone/>
              <a:defRPr/>
            </a:pPr>
            <a:endParaRPr lang="en-US" sz="1000" dirty="0">
              <a:solidFill>
                <a:srgbClr val="492E4D">
                  <a:lumMod val="50000"/>
                </a:srgbClr>
              </a:solidFill>
              <a:ea typeface="ＭＳ Ｐゴシック" pitchFamily="34" charset="-128"/>
              <a:cs typeface="Calibri"/>
            </a:endParaRPr>
          </a:p>
        </p:txBody>
      </p:sp>
      <p:sp>
        <p:nvSpPr>
          <p:cNvPr id="879" name="Text Box 400"/>
          <p:cNvSpPr txBox="1">
            <a:spLocks noChangeArrowheads="1"/>
          </p:cNvSpPr>
          <p:nvPr/>
        </p:nvSpPr>
        <p:spPr bwMode="auto">
          <a:xfrm>
            <a:off x="747444" y="2729617"/>
            <a:ext cx="780646" cy="213767"/>
          </a:xfrm>
          <a:prstGeom prst="rect">
            <a:avLst/>
          </a:prstGeom>
          <a:noFill/>
          <a:ln w="9525">
            <a:noFill/>
            <a:miter lim="800000"/>
            <a:headEnd/>
            <a:tailEnd/>
          </a:ln>
        </p:spPr>
        <p:txBody>
          <a:bodyPr wrap="square" lIns="54000" tIns="36000" rIns="54000" bIns="36000">
            <a:spAutoFit/>
          </a:bodyPr>
          <a:lstStyle/>
          <a:p>
            <a:pPr algn="r" defTabSz="457200" eaLnBrk="0" fontAlgn="base" hangingPunct="0">
              <a:lnSpc>
                <a:spcPct val="90000"/>
              </a:lnSpc>
              <a:spcBef>
                <a:spcPct val="20000"/>
              </a:spcBef>
              <a:spcAft>
                <a:spcPct val="0"/>
              </a:spcAft>
              <a:buClr>
                <a:srgbClr val="F04E22"/>
              </a:buClr>
              <a:buFont typeface="Gill Sans Ultra Bold Condensed" charset="0"/>
              <a:buNone/>
              <a:defRPr/>
            </a:pPr>
            <a:r>
              <a:rPr lang="de-DE" sz="1000" dirty="0">
                <a:solidFill>
                  <a:srgbClr val="492E4D">
                    <a:lumMod val="50000"/>
                  </a:srgbClr>
                </a:solidFill>
                <a:ea typeface="ＭＳ Ｐゴシック" pitchFamily="34" charset="-128"/>
                <a:cs typeface="Calibri"/>
              </a:rPr>
              <a:t>Los Angeles</a:t>
            </a:r>
          </a:p>
        </p:txBody>
      </p:sp>
      <p:sp>
        <p:nvSpPr>
          <p:cNvPr id="18445" name="Text Box 401"/>
          <p:cNvSpPr txBox="1">
            <a:spLocks noChangeArrowheads="1"/>
          </p:cNvSpPr>
          <p:nvPr/>
        </p:nvSpPr>
        <p:spPr bwMode="auto">
          <a:xfrm>
            <a:off x="2775549" y="2511742"/>
            <a:ext cx="688418" cy="200943"/>
          </a:xfrm>
          <a:prstGeom prst="rect">
            <a:avLst/>
          </a:prstGeom>
          <a:noFill/>
          <a:ln w="9525">
            <a:noFill/>
            <a:miter lim="800000"/>
            <a:headEnd/>
            <a:tailEnd/>
          </a:ln>
        </p:spPr>
        <p:txBody>
          <a:bodyPr lIns="54000" tIns="36000" rIns="54000" bIns="36000">
            <a:spAutoFit/>
          </a:bodyPr>
          <a:lstStyle/>
          <a:p>
            <a:pPr defTabSz="457200" eaLnBrk="0" fontAlgn="base" hangingPunct="0">
              <a:lnSpc>
                <a:spcPct val="80000"/>
              </a:lnSpc>
              <a:spcBef>
                <a:spcPct val="20000"/>
              </a:spcBef>
              <a:spcAft>
                <a:spcPct val="0"/>
              </a:spcAft>
              <a:buClr>
                <a:srgbClr val="F04E22"/>
              </a:buClr>
              <a:buFont typeface="Gill Sans Ultra Bold Condensed" pitchFamily="34" charset="0"/>
              <a:buNone/>
              <a:defRPr/>
            </a:pPr>
            <a:r>
              <a:rPr lang="de-DE" sz="1000" dirty="0">
                <a:solidFill>
                  <a:srgbClr val="492E4D">
                    <a:lumMod val="50000"/>
                  </a:srgbClr>
                </a:solidFill>
                <a:ea typeface="ＭＳ Ｐゴシック" charset="-128"/>
                <a:cs typeface="Calibri"/>
              </a:rPr>
              <a:t>New York</a:t>
            </a:r>
          </a:p>
        </p:txBody>
      </p:sp>
      <p:sp>
        <p:nvSpPr>
          <p:cNvPr id="18447" name="Text Box 403"/>
          <p:cNvSpPr txBox="1">
            <a:spLocks noChangeArrowheads="1"/>
          </p:cNvSpPr>
          <p:nvPr/>
        </p:nvSpPr>
        <p:spPr bwMode="auto">
          <a:xfrm>
            <a:off x="2167484" y="1050707"/>
            <a:ext cx="591250" cy="200943"/>
          </a:xfrm>
          <a:prstGeom prst="rect">
            <a:avLst/>
          </a:prstGeom>
          <a:noFill/>
          <a:ln w="9525">
            <a:noFill/>
            <a:miter lim="800000"/>
            <a:headEnd/>
            <a:tailEnd/>
          </a:ln>
        </p:spPr>
        <p:txBody>
          <a:bodyPr lIns="54000" tIns="36000" rIns="54000" bIns="36000">
            <a:spAutoFit/>
          </a:bodyPr>
          <a:lstStyle/>
          <a:p>
            <a:pPr defTabSz="457200" eaLnBrk="0" fontAlgn="base" hangingPunct="0">
              <a:lnSpc>
                <a:spcPct val="80000"/>
              </a:lnSpc>
              <a:spcBef>
                <a:spcPct val="20000"/>
              </a:spcBef>
              <a:spcAft>
                <a:spcPct val="0"/>
              </a:spcAft>
              <a:buClr>
                <a:srgbClr val="F04E22"/>
              </a:buClr>
              <a:buFont typeface="Gill Sans Ultra Bold Condensed" pitchFamily="34" charset="0"/>
              <a:buNone/>
              <a:defRPr/>
            </a:pPr>
            <a:r>
              <a:rPr lang="de-DE" sz="1000" dirty="0">
                <a:solidFill>
                  <a:srgbClr val="492E4D">
                    <a:lumMod val="50000"/>
                  </a:srgbClr>
                </a:solidFill>
                <a:ea typeface="ＭＳ Ｐゴシック" charset="-128"/>
                <a:cs typeface="Calibri"/>
              </a:rPr>
              <a:t>Chicago</a:t>
            </a:r>
          </a:p>
        </p:txBody>
      </p:sp>
      <p:sp>
        <p:nvSpPr>
          <p:cNvPr id="883" name="Text Box 404"/>
          <p:cNvSpPr txBox="1">
            <a:spLocks noChangeArrowheads="1"/>
          </p:cNvSpPr>
          <p:nvPr/>
        </p:nvSpPr>
        <p:spPr bwMode="auto">
          <a:xfrm>
            <a:off x="2902077" y="2766879"/>
            <a:ext cx="551723" cy="200943"/>
          </a:xfrm>
          <a:prstGeom prst="rect">
            <a:avLst/>
          </a:prstGeom>
          <a:noFill/>
          <a:ln w="9525">
            <a:noFill/>
            <a:miter lim="800000"/>
            <a:headEnd/>
            <a:tailEnd/>
          </a:ln>
        </p:spPr>
        <p:txBody>
          <a:bodyPr lIns="54000" tIns="36000" rIns="54000" bIns="36000">
            <a:spAutoFit/>
          </a:bodyPr>
          <a:lstStyle/>
          <a:p>
            <a:pPr defTabSz="457200" eaLnBrk="0" fontAlgn="base" hangingPunct="0">
              <a:lnSpc>
                <a:spcPct val="80000"/>
              </a:lnSpc>
              <a:spcBef>
                <a:spcPct val="20000"/>
              </a:spcBef>
              <a:spcAft>
                <a:spcPct val="0"/>
              </a:spcAft>
              <a:buClr>
                <a:srgbClr val="F04E22"/>
              </a:buClr>
              <a:buFont typeface="Gill Sans Ultra Bold Condensed" charset="0"/>
              <a:buNone/>
              <a:defRPr/>
            </a:pPr>
            <a:r>
              <a:rPr lang="de-DE" sz="1000" dirty="0">
                <a:solidFill>
                  <a:srgbClr val="492E4D">
                    <a:lumMod val="50000"/>
                  </a:srgbClr>
                </a:solidFill>
                <a:ea typeface="ＭＳ Ｐゴシック" pitchFamily="34" charset="-128"/>
                <a:cs typeface="Calibri"/>
              </a:rPr>
              <a:t>Atlanta</a:t>
            </a:r>
          </a:p>
        </p:txBody>
      </p:sp>
      <p:sp>
        <p:nvSpPr>
          <p:cNvPr id="18449" name="Text Box 405"/>
          <p:cNvSpPr txBox="1">
            <a:spLocks noChangeArrowheads="1"/>
          </p:cNvSpPr>
          <p:nvPr/>
        </p:nvSpPr>
        <p:spPr bwMode="auto">
          <a:xfrm>
            <a:off x="1403196" y="3224214"/>
            <a:ext cx="632423" cy="200943"/>
          </a:xfrm>
          <a:prstGeom prst="rect">
            <a:avLst/>
          </a:prstGeom>
          <a:noFill/>
          <a:ln w="9525">
            <a:noFill/>
            <a:miter lim="800000"/>
            <a:headEnd/>
            <a:tailEnd/>
          </a:ln>
        </p:spPr>
        <p:txBody>
          <a:bodyPr lIns="54000" tIns="36000" rIns="54000" bIns="36000">
            <a:spAutoFit/>
          </a:bodyPr>
          <a:lstStyle/>
          <a:p>
            <a:pPr algn="r" defTabSz="457200" eaLnBrk="0" fontAlgn="base" hangingPunct="0">
              <a:lnSpc>
                <a:spcPct val="80000"/>
              </a:lnSpc>
              <a:spcBef>
                <a:spcPct val="20000"/>
              </a:spcBef>
              <a:spcAft>
                <a:spcPct val="0"/>
              </a:spcAft>
              <a:buClr>
                <a:srgbClr val="F04E22"/>
              </a:buClr>
              <a:buFont typeface="Gill Sans Ultra Bold Condensed" pitchFamily="34" charset="0"/>
              <a:buNone/>
              <a:defRPr/>
            </a:pPr>
            <a:r>
              <a:rPr lang="de-DE" sz="1000" dirty="0">
                <a:solidFill>
                  <a:srgbClr val="492E4D">
                    <a:lumMod val="50000"/>
                  </a:srgbClr>
                </a:solidFill>
                <a:ea typeface="ＭＳ Ｐゴシック" charset="-128"/>
                <a:cs typeface="Calibri"/>
              </a:rPr>
              <a:t>Houston</a:t>
            </a:r>
          </a:p>
        </p:txBody>
      </p:sp>
      <p:sp>
        <p:nvSpPr>
          <p:cNvPr id="886" name="Text Box 407"/>
          <p:cNvSpPr txBox="1">
            <a:spLocks noChangeArrowheads="1"/>
          </p:cNvSpPr>
          <p:nvPr/>
        </p:nvSpPr>
        <p:spPr bwMode="auto">
          <a:xfrm>
            <a:off x="1403196" y="1820332"/>
            <a:ext cx="550076" cy="200943"/>
          </a:xfrm>
          <a:prstGeom prst="rect">
            <a:avLst/>
          </a:prstGeom>
          <a:noFill/>
          <a:ln w="9525">
            <a:noFill/>
            <a:miter lim="800000"/>
            <a:headEnd/>
            <a:tailEnd/>
          </a:ln>
        </p:spPr>
        <p:txBody>
          <a:bodyPr lIns="54000" tIns="36000" rIns="54000" bIns="36000">
            <a:spAutoFit/>
          </a:bodyPr>
          <a:lstStyle/>
          <a:p>
            <a:pPr algn="r" defTabSz="457200" eaLnBrk="0" fontAlgn="base" hangingPunct="0">
              <a:lnSpc>
                <a:spcPct val="80000"/>
              </a:lnSpc>
              <a:spcBef>
                <a:spcPct val="20000"/>
              </a:spcBef>
              <a:spcAft>
                <a:spcPct val="0"/>
              </a:spcAft>
              <a:buClr>
                <a:srgbClr val="F04E22"/>
              </a:buClr>
              <a:buFont typeface="Gill Sans Ultra Bold Condensed" charset="0"/>
              <a:buNone/>
              <a:defRPr/>
            </a:pPr>
            <a:r>
              <a:rPr lang="de-DE" sz="1000" dirty="0">
                <a:solidFill>
                  <a:srgbClr val="492E4D">
                    <a:lumMod val="50000"/>
                  </a:srgbClr>
                </a:solidFill>
                <a:ea typeface="ＭＳ Ｐゴシック" pitchFamily="34" charset="-128"/>
                <a:cs typeface="Calibri"/>
              </a:rPr>
              <a:t>Denver</a:t>
            </a:r>
          </a:p>
        </p:txBody>
      </p:sp>
      <p:sp>
        <p:nvSpPr>
          <p:cNvPr id="18453" name="Text Box 409"/>
          <p:cNvSpPr txBox="1">
            <a:spLocks noChangeArrowheads="1"/>
          </p:cNvSpPr>
          <p:nvPr/>
        </p:nvSpPr>
        <p:spPr bwMode="auto">
          <a:xfrm>
            <a:off x="2851236" y="2641009"/>
            <a:ext cx="846524" cy="200943"/>
          </a:xfrm>
          <a:prstGeom prst="rect">
            <a:avLst/>
          </a:prstGeom>
          <a:noFill/>
          <a:ln w="9525">
            <a:noFill/>
            <a:miter lim="800000"/>
            <a:headEnd/>
            <a:tailEnd/>
          </a:ln>
        </p:spPr>
        <p:txBody>
          <a:bodyPr lIns="54000" tIns="36000" rIns="54000" bIns="36000">
            <a:spAutoFit/>
          </a:bodyPr>
          <a:lstStyle/>
          <a:p>
            <a:pPr defTabSz="457200" eaLnBrk="0" fontAlgn="base" hangingPunct="0">
              <a:lnSpc>
                <a:spcPct val="80000"/>
              </a:lnSpc>
              <a:spcBef>
                <a:spcPct val="20000"/>
              </a:spcBef>
              <a:spcAft>
                <a:spcPct val="0"/>
              </a:spcAft>
              <a:buClr>
                <a:srgbClr val="F04E22"/>
              </a:buClr>
              <a:buFont typeface="Gill Sans Ultra Bold Condensed" pitchFamily="34" charset="0"/>
              <a:buNone/>
              <a:defRPr/>
            </a:pPr>
            <a:r>
              <a:rPr lang="de-DE" sz="1000" dirty="0">
                <a:solidFill>
                  <a:srgbClr val="492E4D">
                    <a:lumMod val="50000"/>
                  </a:srgbClr>
                </a:solidFill>
                <a:ea typeface="ＭＳ Ｐゴシック" charset="-128"/>
                <a:cs typeface="Calibri"/>
              </a:rPr>
              <a:t>Washington</a:t>
            </a:r>
          </a:p>
        </p:txBody>
      </p:sp>
      <p:sp>
        <p:nvSpPr>
          <p:cNvPr id="18454" name="Text Box 410"/>
          <p:cNvSpPr txBox="1">
            <a:spLocks noChangeArrowheads="1"/>
          </p:cNvSpPr>
          <p:nvPr/>
        </p:nvSpPr>
        <p:spPr bwMode="auto">
          <a:xfrm>
            <a:off x="3012939" y="2365056"/>
            <a:ext cx="777352" cy="200943"/>
          </a:xfrm>
          <a:prstGeom prst="rect">
            <a:avLst/>
          </a:prstGeom>
          <a:noFill/>
          <a:ln w="9525">
            <a:noFill/>
            <a:miter lim="800000"/>
            <a:headEnd/>
            <a:tailEnd/>
          </a:ln>
        </p:spPr>
        <p:txBody>
          <a:bodyPr lIns="54000" tIns="36000" rIns="54000" bIns="36000">
            <a:spAutoFit/>
          </a:bodyPr>
          <a:lstStyle/>
          <a:p>
            <a:pPr defTabSz="457200" eaLnBrk="0" fontAlgn="base" hangingPunct="0">
              <a:lnSpc>
                <a:spcPct val="80000"/>
              </a:lnSpc>
              <a:spcBef>
                <a:spcPct val="20000"/>
              </a:spcBef>
              <a:spcAft>
                <a:spcPct val="0"/>
              </a:spcAft>
              <a:buClr>
                <a:srgbClr val="F04E22"/>
              </a:buClr>
              <a:buFont typeface="Gill Sans Ultra Bold Condensed" pitchFamily="34" charset="0"/>
              <a:buNone/>
              <a:defRPr/>
            </a:pPr>
            <a:r>
              <a:rPr lang="de-DE" sz="1000" dirty="0">
                <a:solidFill>
                  <a:srgbClr val="492E4D">
                    <a:lumMod val="50000"/>
                  </a:srgbClr>
                </a:solidFill>
                <a:ea typeface="ＭＳ Ｐゴシック" charset="-128"/>
                <a:cs typeface="Calibri"/>
              </a:rPr>
              <a:t>Boston</a:t>
            </a:r>
          </a:p>
        </p:txBody>
      </p:sp>
      <p:sp>
        <p:nvSpPr>
          <p:cNvPr id="890" name="Freeform 411"/>
          <p:cNvSpPr>
            <a:spLocks/>
          </p:cNvSpPr>
          <p:nvPr/>
        </p:nvSpPr>
        <p:spPr bwMode="auto">
          <a:xfrm>
            <a:off x="2002916" y="2731978"/>
            <a:ext cx="279978" cy="596533"/>
          </a:xfrm>
          <a:custGeom>
            <a:avLst/>
            <a:gdLst>
              <a:gd name="T0" fmla="*/ 2147483647 w 65"/>
              <a:gd name="T1" fmla="*/ 0 h 664"/>
              <a:gd name="T2" fmla="*/ 2147483647 w 65"/>
              <a:gd name="T3" fmla="*/ 2147483647 h 664"/>
              <a:gd name="T4" fmla="*/ 0 w 65"/>
              <a:gd name="T5" fmla="*/ 2147483647 h 664"/>
              <a:gd name="T6" fmla="*/ 0 60000 65536"/>
              <a:gd name="T7" fmla="*/ 0 60000 65536"/>
              <a:gd name="T8" fmla="*/ 0 60000 65536"/>
              <a:gd name="T9" fmla="*/ 0 w 65"/>
              <a:gd name="T10" fmla="*/ 0 h 664"/>
              <a:gd name="T11" fmla="*/ 65 w 65"/>
              <a:gd name="T12" fmla="*/ 664 h 664"/>
            </a:gdLst>
            <a:ahLst/>
            <a:cxnLst>
              <a:cxn ang="T6">
                <a:pos x="T0" y="T1"/>
              </a:cxn>
              <a:cxn ang="T7">
                <a:pos x="T2" y="T3"/>
              </a:cxn>
              <a:cxn ang="T8">
                <a:pos x="T4" y="T5"/>
              </a:cxn>
            </a:cxnLst>
            <a:rect l="T9" t="T10" r="T11" b="T12"/>
            <a:pathLst>
              <a:path w="65" h="664">
                <a:moveTo>
                  <a:pt x="65" y="0"/>
                </a:moveTo>
                <a:lnTo>
                  <a:pt x="65" y="664"/>
                </a:lnTo>
                <a:lnTo>
                  <a:pt x="0" y="664"/>
                </a:lnTo>
              </a:path>
            </a:pathLst>
          </a:custGeom>
          <a:noFill/>
          <a:ln w="9525">
            <a:solidFill>
              <a:srgbClr val="4D4D4D"/>
            </a:solidFill>
            <a:round/>
            <a:headEnd/>
            <a:tailEnd/>
          </a:ln>
        </p:spPr>
        <p:txBody>
          <a:bodyPr wrap="none" lIns="54000" tIns="36000" rIns="54000" bIns="36000"/>
          <a:lstStyle/>
          <a:p>
            <a:pPr fontAlgn="base">
              <a:lnSpc>
                <a:spcPct val="80000"/>
              </a:lnSpc>
              <a:spcBef>
                <a:spcPct val="20000"/>
              </a:spcBef>
              <a:spcAft>
                <a:spcPct val="0"/>
              </a:spcAft>
              <a:buClr>
                <a:srgbClr val="F04E22"/>
              </a:buClr>
              <a:buFont typeface="Gill Sans Ultra Bold Condensed" charset="0"/>
              <a:buNone/>
              <a:defRPr/>
            </a:pPr>
            <a:endParaRPr lang="en-US" sz="1000" dirty="0">
              <a:solidFill>
                <a:srgbClr val="492E4D">
                  <a:lumMod val="50000"/>
                </a:srgbClr>
              </a:solidFill>
              <a:ea typeface="ＭＳ Ｐゴシック" pitchFamily="34" charset="-128"/>
              <a:cs typeface="Calibri"/>
            </a:endParaRPr>
          </a:p>
        </p:txBody>
      </p:sp>
      <p:sp>
        <p:nvSpPr>
          <p:cNvPr id="892" name="Freeform 413"/>
          <p:cNvSpPr>
            <a:spLocks/>
          </p:cNvSpPr>
          <p:nvPr/>
        </p:nvSpPr>
        <p:spPr bwMode="auto">
          <a:xfrm>
            <a:off x="1552920" y="2191580"/>
            <a:ext cx="126814" cy="269609"/>
          </a:xfrm>
          <a:custGeom>
            <a:avLst/>
            <a:gdLst>
              <a:gd name="T0" fmla="*/ 2147483647 w 77"/>
              <a:gd name="T1" fmla="*/ 2147483647 h 592"/>
              <a:gd name="T2" fmla="*/ 2147483647 w 77"/>
              <a:gd name="T3" fmla="*/ 0 h 592"/>
              <a:gd name="T4" fmla="*/ 0 w 77"/>
              <a:gd name="T5" fmla="*/ 0 h 592"/>
              <a:gd name="T6" fmla="*/ 0 60000 65536"/>
              <a:gd name="T7" fmla="*/ 0 60000 65536"/>
              <a:gd name="T8" fmla="*/ 0 60000 65536"/>
              <a:gd name="T9" fmla="*/ 0 w 77"/>
              <a:gd name="T10" fmla="*/ 0 h 592"/>
              <a:gd name="T11" fmla="*/ 77 w 77"/>
              <a:gd name="T12" fmla="*/ 592 h 592"/>
            </a:gdLst>
            <a:ahLst/>
            <a:cxnLst>
              <a:cxn ang="T6">
                <a:pos x="T0" y="T1"/>
              </a:cxn>
              <a:cxn ang="T7">
                <a:pos x="T2" y="T3"/>
              </a:cxn>
              <a:cxn ang="T8">
                <a:pos x="T4" y="T5"/>
              </a:cxn>
            </a:cxnLst>
            <a:rect l="T9" t="T10" r="T11" b="T12"/>
            <a:pathLst>
              <a:path w="77" h="592">
                <a:moveTo>
                  <a:pt x="77" y="592"/>
                </a:moveTo>
                <a:lnTo>
                  <a:pt x="77" y="0"/>
                </a:lnTo>
                <a:lnTo>
                  <a:pt x="0" y="0"/>
                </a:lnTo>
              </a:path>
            </a:pathLst>
          </a:custGeom>
          <a:noFill/>
          <a:ln w="9525">
            <a:solidFill>
              <a:srgbClr val="4D4D4D"/>
            </a:solidFill>
            <a:round/>
            <a:headEnd/>
            <a:tailEnd/>
          </a:ln>
        </p:spPr>
        <p:txBody>
          <a:bodyPr wrap="none" lIns="54000" tIns="36000" rIns="54000" bIns="36000"/>
          <a:lstStyle/>
          <a:p>
            <a:pPr fontAlgn="base">
              <a:lnSpc>
                <a:spcPct val="80000"/>
              </a:lnSpc>
              <a:spcBef>
                <a:spcPct val="20000"/>
              </a:spcBef>
              <a:spcAft>
                <a:spcPct val="0"/>
              </a:spcAft>
              <a:buClr>
                <a:srgbClr val="F04E22"/>
              </a:buClr>
              <a:buFont typeface="Gill Sans Ultra Bold Condensed" charset="0"/>
              <a:buNone/>
              <a:defRPr/>
            </a:pPr>
            <a:endParaRPr lang="en-US" sz="1000" dirty="0">
              <a:solidFill>
                <a:srgbClr val="492E4D">
                  <a:lumMod val="50000"/>
                </a:srgbClr>
              </a:solidFill>
              <a:ea typeface="ＭＳ Ｐゴシック" pitchFamily="34" charset="-128"/>
              <a:cs typeface="Calibri"/>
            </a:endParaRPr>
          </a:p>
        </p:txBody>
      </p:sp>
      <p:sp>
        <p:nvSpPr>
          <p:cNvPr id="893" name="Freeform 414"/>
          <p:cNvSpPr>
            <a:spLocks/>
          </p:cNvSpPr>
          <p:nvPr/>
        </p:nvSpPr>
        <p:spPr bwMode="auto">
          <a:xfrm>
            <a:off x="2691483" y="2596413"/>
            <a:ext cx="200926" cy="144921"/>
          </a:xfrm>
          <a:custGeom>
            <a:avLst/>
            <a:gdLst>
              <a:gd name="T0" fmla="*/ 0 w 44"/>
              <a:gd name="T1" fmla="*/ 0 h 137"/>
              <a:gd name="T2" fmla="*/ 0 w 44"/>
              <a:gd name="T3" fmla="*/ 2147483647 h 137"/>
              <a:gd name="T4" fmla="*/ 2147483647 w 44"/>
              <a:gd name="T5" fmla="*/ 2147483647 h 137"/>
              <a:gd name="T6" fmla="*/ 0 60000 65536"/>
              <a:gd name="T7" fmla="*/ 0 60000 65536"/>
              <a:gd name="T8" fmla="*/ 0 60000 65536"/>
              <a:gd name="T9" fmla="*/ 0 w 44"/>
              <a:gd name="T10" fmla="*/ 0 h 137"/>
              <a:gd name="T11" fmla="*/ 44 w 44"/>
              <a:gd name="T12" fmla="*/ 137 h 137"/>
            </a:gdLst>
            <a:ahLst/>
            <a:cxnLst>
              <a:cxn ang="T6">
                <a:pos x="T0" y="T1"/>
              </a:cxn>
              <a:cxn ang="T7">
                <a:pos x="T2" y="T3"/>
              </a:cxn>
              <a:cxn ang="T8">
                <a:pos x="T4" y="T5"/>
              </a:cxn>
            </a:cxnLst>
            <a:rect l="T9" t="T10" r="T11" b="T12"/>
            <a:pathLst>
              <a:path w="44" h="137">
                <a:moveTo>
                  <a:pt x="0" y="0"/>
                </a:moveTo>
                <a:lnTo>
                  <a:pt x="0" y="137"/>
                </a:lnTo>
                <a:lnTo>
                  <a:pt x="44" y="137"/>
                </a:lnTo>
              </a:path>
            </a:pathLst>
          </a:custGeom>
          <a:noFill/>
          <a:ln w="9525">
            <a:solidFill>
              <a:srgbClr val="4D4D4D"/>
            </a:solidFill>
            <a:round/>
            <a:headEnd/>
            <a:tailEnd/>
          </a:ln>
        </p:spPr>
        <p:txBody>
          <a:bodyPr wrap="none" lIns="54000" tIns="36000" rIns="54000" bIns="36000"/>
          <a:lstStyle/>
          <a:p>
            <a:pPr fontAlgn="base">
              <a:lnSpc>
                <a:spcPct val="80000"/>
              </a:lnSpc>
              <a:spcBef>
                <a:spcPct val="20000"/>
              </a:spcBef>
              <a:spcAft>
                <a:spcPct val="0"/>
              </a:spcAft>
              <a:buClr>
                <a:srgbClr val="F04E22"/>
              </a:buClr>
              <a:buFont typeface="Gill Sans Ultra Bold Condensed" charset="0"/>
              <a:buNone/>
              <a:defRPr/>
            </a:pPr>
            <a:endParaRPr lang="en-US" sz="1000" dirty="0">
              <a:solidFill>
                <a:srgbClr val="492E4D">
                  <a:lumMod val="50000"/>
                </a:srgbClr>
              </a:solidFill>
              <a:ea typeface="ＭＳ Ｐゴシック" pitchFamily="34" charset="-128"/>
              <a:cs typeface="Calibri"/>
            </a:endParaRPr>
          </a:p>
        </p:txBody>
      </p:sp>
      <p:sp>
        <p:nvSpPr>
          <p:cNvPr id="894" name="Freeform 415"/>
          <p:cNvSpPr>
            <a:spLocks/>
          </p:cNvSpPr>
          <p:nvPr/>
        </p:nvSpPr>
        <p:spPr bwMode="auto">
          <a:xfrm>
            <a:off x="2749810" y="2555555"/>
            <a:ext cx="55996" cy="64034"/>
          </a:xfrm>
          <a:custGeom>
            <a:avLst/>
            <a:gdLst>
              <a:gd name="T0" fmla="*/ 0 w 44"/>
              <a:gd name="T1" fmla="*/ 0 h 137"/>
              <a:gd name="T2" fmla="*/ 0 w 44"/>
              <a:gd name="T3" fmla="*/ 2147483647 h 137"/>
              <a:gd name="T4" fmla="*/ 2147483647 w 44"/>
              <a:gd name="T5" fmla="*/ 2147483647 h 137"/>
              <a:gd name="T6" fmla="*/ 0 60000 65536"/>
              <a:gd name="T7" fmla="*/ 0 60000 65536"/>
              <a:gd name="T8" fmla="*/ 0 60000 65536"/>
              <a:gd name="T9" fmla="*/ 0 w 44"/>
              <a:gd name="T10" fmla="*/ 0 h 137"/>
              <a:gd name="T11" fmla="*/ 44 w 44"/>
              <a:gd name="T12" fmla="*/ 137 h 137"/>
            </a:gdLst>
            <a:ahLst/>
            <a:cxnLst>
              <a:cxn ang="T6">
                <a:pos x="T0" y="T1"/>
              </a:cxn>
              <a:cxn ang="T7">
                <a:pos x="T2" y="T3"/>
              </a:cxn>
              <a:cxn ang="T8">
                <a:pos x="T4" y="T5"/>
              </a:cxn>
            </a:cxnLst>
            <a:rect l="T9" t="T10" r="T11" b="T12"/>
            <a:pathLst>
              <a:path w="44" h="137">
                <a:moveTo>
                  <a:pt x="0" y="0"/>
                </a:moveTo>
                <a:lnTo>
                  <a:pt x="0" y="137"/>
                </a:lnTo>
                <a:lnTo>
                  <a:pt x="44" y="137"/>
                </a:lnTo>
              </a:path>
            </a:pathLst>
          </a:custGeom>
          <a:noFill/>
          <a:ln w="9525">
            <a:solidFill>
              <a:srgbClr val="4D4D4D"/>
            </a:solidFill>
            <a:round/>
            <a:headEnd/>
            <a:tailEnd/>
          </a:ln>
        </p:spPr>
        <p:txBody>
          <a:bodyPr wrap="none" lIns="54000" tIns="36000" rIns="54000" bIns="36000"/>
          <a:lstStyle/>
          <a:p>
            <a:pPr fontAlgn="base">
              <a:lnSpc>
                <a:spcPct val="80000"/>
              </a:lnSpc>
              <a:spcBef>
                <a:spcPct val="20000"/>
              </a:spcBef>
              <a:spcAft>
                <a:spcPct val="0"/>
              </a:spcAft>
              <a:buClr>
                <a:srgbClr val="F04E22"/>
              </a:buClr>
              <a:buFont typeface="Gill Sans Ultra Bold Condensed" charset="0"/>
              <a:buNone/>
              <a:defRPr/>
            </a:pPr>
            <a:endParaRPr lang="en-US" sz="1000" dirty="0">
              <a:solidFill>
                <a:srgbClr val="492E4D">
                  <a:lumMod val="50000"/>
                </a:srgbClr>
              </a:solidFill>
              <a:ea typeface="ＭＳ Ｐゴシック" pitchFamily="34" charset="-128"/>
              <a:cs typeface="Calibri"/>
            </a:endParaRPr>
          </a:p>
        </p:txBody>
      </p:sp>
      <p:sp>
        <p:nvSpPr>
          <p:cNvPr id="895" name="Freeform 416"/>
          <p:cNvSpPr>
            <a:spLocks/>
          </p:cNvSpPr>
          <p:nvPr/>
        </p:nvSpPr>
        <p:spPr bwMode="auto">
          <a:xfrm flipH="1">
            <a:off x="4170841" y="1126703"/>
            <a:ext cx="189397" cy="913337"/>
          </a:xfrm>
          <a:custGeom>
            <a:avLst/>
            <a:gdLst>
              <a:gd name="T0" fmla="*/ 0 w 132"/>
              <a:gd name="T1" fmla="*/ 2147483647 h 720"/>
              <a:gd name="T2" fmla="*/ 0 w 132"/>
              <a:gd name="T3" fmla="*/ 0 h 720"/>
              <a:gd name="T4" fmla="*/ 2147483647 w 132"/>
              <a:gd name="T5" fmla="*/ 0 h 720"/>
              <a:gd name="T6" fmla="*/ 0 60000 65536"/>
              <a:gd name="T7" fmla="*/ 0 60000 65536"/>
              <a:gd name="T8" fmla="*/ 0 60000 65536"/>
              <a:gd name="T9" fmla="*/ 0 w 132"/>
              <a:gd name="T10" fmla="*/ 0 h 720"/>
              <a:gd name="T11" fmla="*/ 132 w 132"/>
              <a:gd name="T12" fmla="*/ 720 h 720"/>
            </a:gdLst>
            <a:ahLst/>
            <a:cxnLst>
              <a:cxn ang="T6">
                <a:pos x="T0" y="T1"/>
              </a:cxn>
              <a:cxn ang="T7">
                <a:pos x="T2" y="T3"/>
              </a:cxn>
              <a:cxn ang="T8">
                <a:pos x="T4" y="T5"/>
              </a:cxn>
            </a:cxnLst>
            <a:rect l="T9" t="T10" r="T11" b="T12"/>
            <a:pathLst>
              <a:path w="132" h="720">
                <a:moveTo>
                  <a:pt x="0" y="720"/>
                </a:moveTo>
                <a:lnTo>
                  <a:pt x="0" y="0"/>
                </a:lnTo>
                <a:lnTo>
                  <a:pt x="132" y="0"/>
                </a:lnTo>
              </a:path>
            </a:pathLst>
          </a:custGeom>
          <a:noFill/>
          <a:ln w="9525">
            <a:solidFill>
              <a:srgbClr val="4D4D4D"/>
            </a:solidFill>
            <a:round/>
            <a:headEnd/>
            <a:tailEnd/>
          </a:ln>
        </p:spPr>
        <p:txBody>
          <a:bodyPr wrap="none" lIns="54000" tIns="36000" rIns="54000" bIns="36000"/>
          <a:lstStyle/>
          <a:p>
            <a:pPr fontAlgn="base">
              <a:lnSpc>
                <a:spcPct val="80000"/>
              </a:lnSpc>
              <a:spcBef>
                <a:spcPct val="20000"/>
              </a:spcBef>
              <a:spcAft>
                <a:spcPct val="0"/>
              </a:spcAft>
              <a:buClr>
                <a:srgbClr val="F04E22"/>
              </a:buClr>
              <a:buFont typeface="Gill Sans Ultra Bold Condensed" charset="0"/>
              <a:buNone/>
              <a:defRPr/>
            </a:pPr>
            <a:endParaRPr lang="en-US" sz="1000" dirty="0">
              <a:solidFill>
                <a:srgbClr val="492E4D">
                  <a:lumMod val="50000"/>
                </a:srgbClr>
              </a:solidFill>
              <a:ea typeface="ＭＳ Ｐゴシック" pitchFamily="34" charset="-128"/>
              <a:cs typeface="Calibri"/>
            </a:endParaRPr>
          </a:p>
        </p:txBody>
      </p:sp>
      <p:sp>
        <p:nvSpPr>
          <p:cNvPr id="18461" name="Text Box 417"/>
          <p:cNvSpPr txBox="1">
            <a:spLocks noChangeArrowheads="1"/>
          </p:cNvSpPr>
          <p:nvPr/>
        </p:nvSpPr>
        <p:spPr bwMode="auto">
          <a:xfrm>
            <a:off x="6344993" y="2416402"/>
            <a:ext cx="667009" cy="205184"/>
          </a:xfrm>
          <a:prstGeom prst="rect">
            <a:avLst/>
          </a:prstGeom>
          <a:noFill/>
          <a:ln w="9525">
            <a:noFill/>
            <a:miter lim="800000"/>
            <a:headEnd/>
            <a:tailEnd/>
          </a:ln>
        </p:spPr>
        <p:txBody>
          <a:bodyPr lIns="54000" tIns="0" rIns="54000" bIns="0">
            <a:spAutoFit/>
          </a:bodyPr>
          <a:lstStyle/>
          <a:p>
            <a:pPr algn="ctr" defTabSz="457200" eaLnBrk="0" fontAlgn="base" hangingPunct="0">
              <a:lnSpc>
                <a:spcPct val="80000"/>
              </a:lnSpc>
              <a:spcBef>
                <a:spcPct val="20000"/>
              </a:spcBef>
              <a:spcAft>
                <a:spcPct val="0"/>
              </a:spcAft>
              <a:buClr>
                <a:srgbClr val="F04E22"/>
              </a:buClr>
              <a:buFont typeface="Gill Sans Ultra Bold Condensed" pitchFamily="34" charset="0"/>
              <a:buNone/>
              <a:defRPr/>
            </a:pPr>
            <a:r>
              <a:rPr lang="de-DE" sz="1600" b="1" dirty="0">
                <a:solidFill>
                  <a:srgbClr val="251726"/>
                </a:solidFill>
                <a:ea typeface="ＭＳ Ｐゴシック" charset="-128"/>
              </a:rPr>
              <a:t>Asia</a:t>
            </a:r>
          </a:p>
        </p:txBody>
      </p:sp>
      <p:sp>
        <p:nvSpPr>
          <p:cNvPr id="18462" name="Text Box 418"/>
          <p:cNvSpPr txBox="1">
            <a:spLocks noChangeArrowheads="1"/>
          </p:cNvSpPr>
          <p:nvPr/>
        </p:nvSpPr>
        <p:spPr bwMode="auto">
          <a:xfrm>
            <a:off x="2611454" y="1668842"/>
            <a:ext cx="1011218" cy="357021"/>
          </a:xfrm>
          <a:prstGeom prst="rect">
            <a:avLst/>
          </a:prstGeom>
          <a:noFill/>
          <a:ln w="9525">
            <a:noFill/>
            <a:miter lim="800000"/>
            <a:headEnd/>
            <a:tailEnd/>
          </a:ln>
        </p:spPr>
        <p:txBody>
          <a:bodyPr lIns="54000" tIns="0" rIns="54000" bIns="0">
            <a:spAutoFit/>
          </a:bodyPr>
          <a:lstStyle/>
          <a:p>
            <a:pPr algn="ctr" defTabSz="457200" eaLnBrk="0" fontAlgn="base" hangingPunct="0">
              <a:lnSpc>
                <a:spcPct val="70000"/>
              </a:lnSpc>
              <a:spcBef>
                <a:spcPct val="20000"/>
              </a:spcBef>
              <a:spcAft>
                <a:spcPct val="0"/>
              </a:spcAft>
              <a:buClr>
                <a:srgbClr val="F04E22"/>
              </a:buClr>
              <a:buFont typeface="Gill Sans Ultra Bold Condensed" pitchFamily="34" charset="0"/>
              <a:buNone/>
              <a:defRPr/>
            </a:pPr>
            <a:r>
              <a:rPr lang="de-DE" sz="1600" b="1" dirty="0">
                <a:solidFill>
                  <a:srgbClr val="251726"/>
                </a:solidFill>
                <a:ea typeface="ＭＳ Ｐゴシック" charset="-128"/>
              </a:rPr>
              <a:t>North</a:t>
            </a:r>
            <a:br>
              <a:rPr lang="de-DE" sz="1600" b="1" dirty="0">
                <a:solidFill>
                  <a:srgbClr val="251726"/>
                </a:solidFill>
                <a:ea typeface="ＭＳ Ｐゴシック" charset="-128"/>
              </a:rPr>
            </a:br>
            <a:r>
              <a:rPr lang="de-DE" sz="1600" b="1" dirty="0">
                <a:solidFill>
                  <a:srgbClr val="251726"/>
                </a:solidFill>
                <a:ea typeface="ＭＳ Ｐゴシック" charset="-128"/>
              </a:rPr>
              <a:t>America</a:t>
            </a:r>
          </a:p>
        </p:txBody>
      </p:sp>
      <p:sp>
        <p:nvSpPr>
          <p:cNvPr id="18463" name="Text Box 419"/>
          <p:cNvSpPr txBox="1">
            <a:spLocks noChangeArrowheads="1"/>
          </p:cNvSpPr>
          <p:nvPr/>
        </p:nvSpPr>
        <p:spPr bwMode="auto">
          <a:xfrm>
            <a:off x="4527849" y="2505471"/>
            <a:ext cx="889373" cy="196977"/>
          </a:xfrm>
          <a:prstGeom prst="rect">
            <a:avLst/>
          </a:prstGeom>
          <a:noFill/>
          <a:ln w="9525">
            <a:noFill/>
            <a:miter lim="800000"/>
            <a:headEnd/>
            <a:tailEnd/>
          </a:ln>
        </p:spPr>
        <p:txBody>
          <a:bodyPr wrap="square" lIns="54000" tIns="0" rIns="54000" bIns="0">
            <a:spAutoFit/>
          </a:bodyPr>
          <a:lstStyle/>
          <a:p>
            <a:pPr algn="ctr" defTabSz="457200" eaLnBrk="0" fontAlgn="base" hangingPunct="0">
              <a:lnSpc>
                <a:spcPct val="80000"/>
              </a:lnSpc>
              <a:spcBef>
                <a:spcPct val="20000"/>
              </a:spcBef>
              <a:spcAft>
                <a:spcPct val="0"/>
              </a:spcAft>
              <a:buClr>
                <a:srgbClr val="F04E22"/>
              </a:buClr>
              <a:buFont typeface="Gill Sans Ultra Bold Condensed" pitchFamily="34" charset="0"/>
              <a:buNone/>
              <a:defRPr/>
            </a:pPr>
            <a:r>
              <a:rPr lang="de-DE" sz="1600" b="1" dirty="0">
                <a:solidFill>
                  <a:srgbClr val="251726"/>
                </a:solidFill>
                <a:ea typeface="ＭＳ Ｐゴシック" charset="-128"/>
              </a:rPr>
              <a:t>Europe</a:t>
            </a:r>
          </a:p>
        </p:txBody>
      </p:sp>
      <p:sp>
        <p:nvSpPr>
          <p:cNvPr id="899" name="Freeform 420"/>
          <p:cNvSpPr>
            <a:spLocks/>
          </p:cNvSpPr>
          <p:nvPr/>
        </p:nvSpPr>
        <p:spPr bwMode="auto">
          <a:xfrm flipH="1">
            <a:off x="2683785" y="1320781"/>
            <a:ext cx="153164" cy="814008"/>
          </a:xfrm>
          <a:custGeom>
            <a:avLst/>
            <a:gdLst>
              <a:gd name="T0" fmla="*/ 2147483647 w 77"/>
              <a:gd name="T1" fmla="*/ 2147483647 h 592"/>
              <a:gd name="T2" fmla="*/ 2147483647 w 77"/>
              <a:gd name="T3" fmla="*/ 0 h 592"/>
              <a:gd name="T4" fmla="*/ 0 w 77"/>
              <a:gd name="T5" fmla="*/ 0 h 592"/>
              <a:gd name="T6" fmla="*/ 0 60000 65536"/>
              <a:gd name="T7" fmla="*/ 0 60000 65536"/>
              <a:gd name="T8" fmla="*/ 0 60000 65536"/>
              <a:gd name="T9" fmla="*/ 0 w 77"/>
              <a:gd name="T10" fmla="*/ 0 h 592"/>
              <a:gd name="T11" fmla="*/ 77 w 77"/>
              <a:gd name="T12" fmla="*/ 592 h 592"/>
            </a:gdLst>
            <a:ahLst/>
            <a:cxnLst>
              <a:cxn ang="T6">
                <a:pos x="T0" y="T1"/>
              </a:cxn>
              <a:cxn ang="T7">
                <a:pos x="T2" y="T3"/>
              </a:cxn>
              <a:cxn ang="T8">
                <a:pos x="T4" y="T5"/>
              </a:cxn>
            </a:cxnLst>
            <a:rect l="T9" t="T10" r="T11" b="T12"/>
            <a:pathLst>
              <a:path w="77" h="592">
                <a:moveTo>
                  <a:pt x="77" y="592"/>
                </a:moveTo>
                <a:lnTo>
                  <a:pt x="77" y="0"/>
                </a:lnTo>
                <a:lnTo>
                  <a:pt x="0" y="0"/>
                </a:lnTo>
              </a:path>
            </a:pathLst>
          </a:custGeom>
          <a:noFill/>
          <a:ln w="9525">
            <a:solidFill>
              <a:srgbClr val="4D4D4D"/>
            </a:solidFill>
            <a:round/>
            <a:headEnd/>
            <a:tailEnd/>
          </a:ln>
        </p:spPr>
        <p:txBody>
          <a:bodyPr wrap="none" lIns="54000" tIns="36000" rIns="54000" bIns="36000"/>
          <a:lstStyle/>
          <a:p>
            <a:pPr fontAlgn="base">
              <a:lnSpc>
                <a:spcPct val="80000"/>
              </a:lnSpc>
              <a:spcBef>
                <a:spcPct val="20000"/>
              </a:spcBef>
              <a:spcAft>
                <a:spcPct val="0"/>
              </a:spcAft>
              <a:buClr>
                <a:srgbClr val="F04E22"/>
              </a:buClr>
              <a:buFont typeface="Gill Sans Ultra Bold Condensed" charset="0"/>
              <a:buNone/>
              <a:defRPr/>
            </a:pPr>
            <a:endParaRPr lang="en-US" sz="1000" dirty="0">
              <a:solidFill>
                <a:srgbClr val="492E4D">
                  <a:lumMod val="50000"/>
                </a:srgbClr>
              </a:solidFill>
              <a:ea typeface="ＭＳ Ｐゴシック" pitchFamily="34" charset="-128"/>
              <a:cs typeface="Calibri"/>
            </a:endParaRPr>
          </a:p>
        </p:txBody>
      </p:sp>
      <p:sp>
        <p:nvSpPr>
          <p:cNvPr id="18465" name="Text Box 421"/>
          <p:cNvSpPr txBox="1">
            <a:spLocks noChangeArrowheads="1"/>
          </p:cNvSpPr>
          <p:nvPr/>
        </p:nvSpPr>
        <p:spPr bwMode="auto">
          <a:xfrm>
            <a:off x="2801669" y="1223343"/>
            <a:ext cx="589602" cy="200943"/>
          </a:xfrm>
          <a:prstGeom prst="rect">
            <a:avLst/>
          </a:prstGeom>
          <a:noFill/>
          <a:ln w="9525">
            <a:noFill/>
            <a:miter lim="800000"/>
            <a:headEnd/>
            <a:tailEnd/>
          </a:ln>
        </p:spPr>
        <p:txBody>
          <a:bodyPr lIns="54000" tIns="36000" rIns="54000" bIns="36000">
            <a:spAutoFit/>
          </a:bodyPr>
          <a:lstStyle/>
          <a:p>
            <a:pPr defTabSz="457200" eaLnBrk="0" fontAlgn="base" hangingPunct="0">
              <a:lnSpc>
                <a:spcPct val="80000"/>
              </a:lnSpc>
              <a:spcBef>
                <a:spcPct val="20000"/>
              </a:spcBef>
              <a:spcAft>
                <a:spcPct val="0"/>
              </a:spcAft>
              <a:buClr>
                <a:srgbClr val="F04E22"/>
              </a:buClr>
              <a:buFont typeface="Gill Sans Ultra Bold Condensed" pitchFamily="34" charset="0"/>
              <a:buNone/>
              <a:defRPr/>
            </a:pPr>
            <a:r>
              <a:rPr lang="de-DE" sz="1000" dirty="0">
                <a:solidFill>
                  <a:srgbClr val="492E4D">
                    <a:lumMod val="50000"/>
                  </a:srgbClr>
                </a:solidFill>
                <a:ea typeface="ＭＳ Ｐゴシック" charset="-128"/>
                <a:cs typeface="Calibri"/>
              </a:rPr>
              <a:t>Toronto</a:t>
            </a:r>
          </a:p>
        </p:txBody>
      </p:sp>
      <p:sp>
        <p:nvSpPr>
          <p:cNvPr id="902" name="Line 423"/>
          <p:cNvSpPr>
            <a:spLocks noChangeShapeType="1"/>
          </p:cNvSpPr>
          <p:nvPr/>
        </p:nvSpPr>
        <p:spPr bwMode="auto">
          <a:xfrm flipV="1">
            <a:off x="2419466" y="1222307"/>
            <a:ext cx="0" cy="1181169"/>
          </a:xfrm>
          <a:prstGeom prst="line">
            <a:avLst/>
          </a:prstGeom>
          <a:noFill/>
          <a:ln w="9525">
            <a:solidFill>
              <a:srgbClr val="4D4D4D"/>
            </a:solidFill>
            <a:round/>
            <a:headEnd/>
            <a:tailEnd/>
          </a:ln>
          <a:effectLst/>
        </p:spPr>
        <p:txBody>
          <a:bodyPr wrap="none" lIns="54000" tIns="0" rIns="54000" bIns="0" anchor="ctr"/>
          <a:lstStyle/>
          <a:p>
            <a:pPr>
              <a:lnSpc>
                <a:spcPct val="80000"/>
              </a:lnSpc>
              <a:buClr>
                <a:srgbClr val="F04E22"/>
              </a:buClr>
              <a:buFont typeface="Gill Sans Ultra Bold Condensed" charset="0"/>
              <a:buNone/>
              <a:defRPr/>
            </a:pPr>
            <a:endParaRPr lang="en-US" sz="1000" kern="0" dirty="0">
              <a:solidFill>
                <a:srgbClr val="492E4D">
                  <a:lumMod val="50000"/>
                </a:srgbClr>
              </a:solidFill>
              <a:ea typeface="ＭＳ Ｐゴシック" pitchFamily="-108" charset="-128"/>
              <a:cs typeface="Calibri"/>
            </a:endParaRPr>
          </a:p>
        </p:txBody>
      </p:sp>
      <p:sp>
        <p:nvSpPr>
          <p:cNvPr id="18468" name="Text Box 424"/>
          <p:cNvSpPr txBox="1">
            <a:spLocks noChangeArrowheads="1"/>
          </p:cNvSpPr>
          <p:nvPr/>
        </p:nvSpPr>
        <p:spPr bwMode="auto">
          <a:xfrm>
            <a:off x="6180984" y="3032450"/>
            <a:ext cx="788881" cy="200943"/>
          </a:xfrm>
          <a:prstGeom prst="rect">
            <a:avLst/>
          </a:prstGeom>
          <a:noFill/>
          <a:ln w="9525">
            <a:noFill/>
            <a:miter lim="800000"/>
            <a:headEnd/>
            <a:tailEnd/>
          </a:ln>
        </p:spPr>
        <p:txBody>
          <a:bodyPr lIns="54000" tIns="36000" rIns="54000" bIns="36000">
            <a:spAutoFit/>
          </a:bodyPr>
          <a:lstStyle/>
          <a:p>
            <a:pPr defTabSz="457200" eaLnBrk="0" fontAlgn="base" hangingPunct="0">
              <a:lnSpc>
                <a:spcPct val="80000"/>
              </a:lnSpc>
              <a:spcBef>
                <a:spcPct val="20000"/>
              </a:spcBef>
              <a:spcAft>
                <a:spcPct val="0"/>
              </a:spcAft>
              <a:buClr>
                <a:srgbClr val="F04E22"/>
              </a:buClr>
              <a:buFont typeface="Gill Sans Ultra Bold Condensed" pitchFamily="34" charset="0"/>
              <a:buNone/>
              <a:defRPr/>
            </a:pPr>
            <a:r>
              <a:rPr lang="de-DE" sz="1000" dirty="0">
                <a:solidFill>
                  <a:srgbClr val="492E4D">
                    <a:lumMod val="50000"/>
                  </a:srgbClr>
                </a:solidFill>
                <a:ea typeface="ＭＳ Ｐゴシック" charset="-128"/>
                <a:cs typeface="Calibri"/>
              </a:rPr>
              <a:t>Bangalore</a:t>
            </a:r>
          </a:p>
        </p:txBody>
      </p:sp>
      <p:sp>
        <p:nvSpPr>
          <p:cNvPr id="905" name="Text Box 426"/>
          <p:cNvSpPr txBox="1">
            <a:spLocks noChangeArrowheads="1"/>
          </p:cNvSpPr>
          <p:nvPr/>
        </p:nvSpPr>
        <p:spPr bwMode="auto">
          <a:xfrm>
            <a:off x="5505329" y="2834369"/>
            <a:ext cx="759237" cy="200943"/>
          </a:xfrm>
          <a:prstGeom prst="rect">
            <a:avLst/>
          </a:prstGeom>
          <a:noFill/>
          <a:ln w="9525">
            <a:noFill/>
            <a:miter lim="800000"/>
            <a:headEnd/>
            <a:tailEnd/>
          </a:ln>
        </p:spPr>
        <p:txBody>
          <a:bodyPr lIns="54000" tIns="36000" rIns="54000" bIns="36000">
            <a:spAutoFit/>
          </a:bodyPr>
          <a:lstStyle/>
          <a:p>
            <a:pPr defTabSz="457200" eaLnBrk="0" fontAlgn="base" hangingPunct="0">
              <a:lnSpc>
                <a:spcPct val="80000"/>
              </a:lnSpc>
              <a:spcBef>
                <a:spcPct val="20000"/>
              </a:spcBef>
              <a:spcAft>
                <a:spcPct val="0"/>
              </a:spcAft>
              <a:buClr>
                <a:srgbClr val="F04E22"/>
              </a:buClr>
              <a:buFont typeface="Gill Sans Ultra Bold Condensed" charset="0"/>
              <a:buNone/>
              <a:defRPr/>
            </a:pPr>
            <a:r>
              <a:rPr lang="de-DE" sz="1000" dirty="0">
                <a:solidFill>
                  <a:srgbClr val="492E4D">
                    <a:lumMod val="50000"/>
                  </a:srgbClr>
                </a:solidFill>
                <a:ea typeface="ＭＳ Ｐゴシック" pitchFamily="34" charset="-128"/>
                <a:cs typeface="Calibri"/>
              </a:rPr>
              <a:t>Dubai</a:t>
            </a:r>
          </a:p>
        </p:txBody>
      </p:sp>
      <p:sp>
        <p:nvSpPr>
          <p:cNvPr id="907" name="Freeform 431"/>
          <p:cNvSpPr>
            <a:spLocks/>
          </p:cNvSpPr>
          <p:nvPr/>
        </p:nvSpPr>
        <p:spPr bwMode="auto">
          <a:xfrm>
            <a:off x="1981164" y="1466476"/>
            <a:ext cx="237159" cy="1000963"/>
          </a:xfrm>
          <a:custGeom>
            <a:avLst/>
            <a:gdLst>
              <a:gd name="T0" fmla="*/ 2147483647 w 77"/>
              <a:gd name="T1" fmla="*/ 2147483647 h 592"/>
              <a:gd name="T2" fmla="*/ 2147483647 w 77"/>
              <a:gd name="T3" fmla="*/ 0 h 592"/>
              <a:gd name="T4" fmla="*/ 0 w 77"/>
              <a:gd name="T5" fmla="*/ 0 h 592"/>
              <a:gd name="T6" fmla="*/ 0 60000 65536"/>
              <a:gd name="T7" fmla="*/ 0 60000 65536"/>
              <a:gd name="T8" fmla="*/ 0 60000 65536"/>
              <a:gd name="T9" fmla="*/ 0 w 77"/>
              <a:gd name="T10" fmla="*/ 0 h 592"/>
              <a:gd name="T11" fmla="*/ 77 w 77"/>
              <a:gd name="T12" fmla="*/ 592 h 592"/>
            </a:gdLst>
            <a:ahLst/>
            <a:cxnLst>
              <a:cxn ang="T6">
                <a:pos x="T0" y="T1"/>
              </a:cxn>
              <a:cxn ang="T7">
                <a:pos x="T2" y="T3"/>
              </a:cxn>
              <a:cxn ang="T8">
                <a:pos x="T4" y="T5"/>
              </a:cxn>
            </a:cxnLst>
            <a:rect l="T9" t="T10" r="T11" b="T12"/>
            <a:pathLst>
              <a:path w="77" h="592">
                <a:moveTo>
                  <a:pt x="77" y="592"/>
                </a:moveTo>
                <a:lnTo>
                  <a:pt x="77" y="0"/>
                </a:lnTo>
                <a:lnTo>
                  <a:pt x="0" y="0"/>
                </a:lnTo>
              </a:path>
            </a:pathLst>
          </a:custGeom>
          <a:noFill/>
          <a:ln w="9525">
            <a:solidFill>
              <a:srgbClr val="4D4D4D"/>
            </a:solidFill>
            <a:round/>
            <a:headEnd/>
            <a:tailEnd/>
          </a:ln>
        </p:spPr>
        <p:txBody>
          <a:bodyPr wrap="none" lIns="54000" tIns="36000" rIns="54000" bIns="36000"/>
          <a:lstStyle/>
          <a:p>
            <a:pPr fontAlgn="base">
              <a:lnSpc>
                <a:spcPct val="80000"/>
              </a:lnSpc>
              <a:spcBef>
                <a:spcPct val="20000"/>
              </a:spcBef>
              <a:spcAft>
                <a:spcPct val="0"/>
              </a:spcAft>
              <a:buClr>
                <a:srgbClr val="F04E22"/>
              </a:buClr>
              <a:buFont typeface="Gill Sans Ultra Bold Condensed" charset="0"/>
              <a:buNone/>
              <a:defRPr/>
            </a:pPr>
            <a:endParaRPr lang="en-US" sz="1000" dirty="0">
              <a:solidFill>
                <a:srgbClr val="492E4D">
                  <a:lumMod val="50000"/>
                </a:srgbClr>
              </a:solidFill>
              <a:ea typeface="ＭＳ Ｐゴシック" pitchFamily="34" charset="-128"/>
              <a:cs typeface="Calibri"/>
            </a:endParaRPr>
          </a:p>
        </p:txBody>
      </p:sp>
      <p:sp>
        <p:nvSpPr>
          <p:cNvPr id="908" name="Text Box 432"/>
          <p:cNvSpPr txBox="1">
            <a:spLocks noChangeArrowheads="1"/>
          </p:cNvSpPr>
          <p:nvPr/>
        </p:nvSpPr>
        <p:spPr bwMode="auto">
          <a:xfrm>
            <a:off x="1211828" y="1358627"/>
            <a:ext cx="806997" cy="200943"/>
          </a:xfrm>
          <a:prstGeom prst="rect">
            <a:avLst/>
          </a:prstGeom>
          <a:noFill/>
          <a:ln w="9525">
            <a:noFill/>
            <a:miter lim="800000"/>
            <a:headEnd/>
            <a:tailEnd/>
          </a:ln>
        </p:spPr>
        <p:txBody>
          <a:bodyPr lIns="54000" tIns="36000" rIns="54000" bIns="36000">
            <a:spAutoFit/>
          </a:bodyPr>
          <a:lstStyle/>
          <a:p>
            <a:pPr algn="r" defTabSz="457200" eaLnBrk="0" fontAlgn="base" hangingPunct="0">
              <a:lnSpc>
                <a:spcPct val="80000"/>
              </a:lnSpc>
              <a:spcBef>
                <a:spcPct val="20000"/>
              </a:spcBef>
              <a:spcAft>
                <a:spcPct val="0"/>
              </a:spcAft>
              <a:buClr>
                <a:srgbClr val="F04E22"/>
              </a:buClr>
              <a:buFont typeface="Gill Sans Ultra Bold Condensed" charset="0"/>
              <a:buNone/>
              <a:defRPr/>
            </a:pPr>
            <a:r>
              <a:rPr lang="de-DE" sz="1000" dirty="0">
                <a:solidFill>
                  <a:srgbClr val="492E4D">
                    <a:lumMod val="50000"/>
                  </a:srgbClr>
                </a:solidFill>
                <a:ea typeface="ＭＳ Ｐゴシック" pitchFamily="34" charset="-128"/>
                <a:cs typeface="Calibri"/>
              </a:rPr>
              <a:t>Kansas City</a:t>
            </a:r>
          </a:p>
        </p:txBody>
      </p:sp>
      <p:sp>
        <p:nvSpPr>
          <p:cNvPr id="910" name="Freeform 434"/>
          <p:cNvSpPr>
            <a:spLocks/>
          </p:cNvSpPr>
          <p:nvPr/>
        </p:nvSpPr>
        <p:spPr bwMode="auto">
          <a:xfrm>
            <a:off x="2551552" y="2805034"/>
            <a:ext cx="451260" cy="219066"/>
          </a:xfrm>
          <a:custGeom>
            <a:avLst/>
            <a:gdLst>
              <a:gd name="T0" fmla="*/ 0 w 44"/>
              <a:gd name="T1" fmla="*/ 0 h 137"/>
              <a:gd name="T2" fmla="*/ 0 w 44"/>
              <a:gd name="T3" fmla="*/ 2147483647 h 137"/>
              <a:gd name="T4" fmla="*/ 2147483647 w 44"/>
              <a:gd name="T5" fmla="*/ 2147483647 h 137"/>
              <a:gd name="T6" fmla="*/ 0 60000 65536"/>
              <a:gd name="T7" fmla="*/ 0 60000 65536"/>
              <a:gd name="T8" fmla="*/ 0 60000 65536"/>
              <a:gd name="T9" fmla="*/ 0 w 44"/>
              <a:gd name="T10" fmla="*/ 0 h 137"/>
              <a:gd name="T11" fmla="*/ 44 w 44"/>
              <a:gd name="T12" fmla="*/ 137 h 137"/>
            </a:gdLst>
            <a:ahLst/>
            <a:cxnLst>
              <a:cxn ang="T6">
                <a:pos x="T0" y="T1"/>
              </a:cxn>
              <a:cxn ang="T7">
                <a:pos x="T2" y="T3"/>
              </a:cxn>
              <a:cxn ang="T8">
                <a:pos x="T4" y="T5"/>
              </a:cxn>
            </a:cxnLst>
            <a:rect l="T9" t="T10" r="T11" b="T12"/>
            <a:pathLst>
              <a:path w="44" h="137">
                <a:moveTo>
                  <a:pt x="0" y="0"/>
                </a:moveTo>
                <a:lnTo>
                  <a:pt x="0" y="137"/>
                </a:lnTo>
                <a:lnTo>
                  <a:pt x="44" y="137"/>
                </a:lnTo>
              </a:path>
            </a:pathLst>
          </a:custGeom>
          <a:noFill/>
          <a:ln w="9525">
            <a:solidFill>
              <a:srgbClr val="4D4D4D"/>
            </a:solidFill>
            <a:round/>
            <a:headEnd/>
            <a:tailEnd/>
          </a:ln>
        </p:spPr>
        <p:txBody>
          <a:bodyPr wrap="none" lIns="54000" tIns="36000" rIns="54000" bIns="36000"/>
          <a:lstStyle/>
          <a:p>
            <a:pPr fontAlgn="base">
              <a:lnSpc>
                <a:spcPct val="80000"/>
              </a:lnSpc>
              <a:spcBef>
                <a:spcPct val="20000"/>
              </a:spcBef>
              <a:spcAft>
                <a:spcPct val="0"/>
              </a:spcAft>
              <a:buClr>
                <a:srgbClr val="F04E22"/>
              </a:buClr>
              <a:buFont typeface="Gill Sans Ultra Bold Condensed" charset="0"/>
              <a:buNone/>
              <a:defRPr/>
            </a:pPr>
            <a:endParaRPr lang="en-US" sz="1000" dirty="0">
              <a:solidFill>
                <a:srgbClr val="492E4D">
                  <a:lumMod val="50000"/>
                </a:srgbClr>
              </a:solidFill>
              <a:ea typeface="ＭＳ Ｐゴシック" pitchFamily="34" charset="-128"/>
              <a:cs typeface="Calibri"/>
            </a:endParaRPr>
          </a:p>
        </p:txBody>
      </p:sp>
      <p:sp>
        <p:nvSpPr>
          <p:cNvPr id="911" name="Text Box 435"/>
          <p:cNvSpPr txBox="1">
            <a:spLocks noChangeArrowheads="1"/>
          </p:cNvSpPr>
          <p:nvPr/>
        </p:nvSpPr>
        <p:spPr bwMode="auto">
          <a:xfrm>
            <a:off x="2958822" y="2922832"/>
            <a:ext cx="535253" cy="200943"/>
          </a:xfrm>
          <a:prstGeom prst="rect">
            <a:avLst/>
          </a:prstGeom>
          <a:noFill/>
          <a:ln w="9525">
            <a:noFill/>
            <a:miter lim="800000"/>
            <a:headEnd/>
            <a:tailEnd/>
          </a:ln>
        </p:spPr>
        <p:txBody>
          <a:bodyPr lIns="54000" tIns="36000" rIns="54000" bIns="36000">
            <a:spAutoFit/>
          </a:bodyPr>
          <a:lstStyle/>
          <a:p>
            <a:pPr defTabSz="457200" eaLnBrk="0" fontAlgn="base" hangingPunct="0">
              <a:lnSpc>
                <a:spcPct val="80000"/>
              </a:lnSpc>
              <a:spcBef>
                <a:spcPct val="20000"/>
              </a:spcBef>
              <a:spcAft>
                <a:spcPct val="0"/>
              </a:spcAft>
              <a:buClr>
                <a:srgbClr val="F04E22"/>
              </a:buClr>
              <a:buFont typeface="Gill Sans Ultra Bold Condensed" charset="0"/>
              <a:buNone/>
              <a:defRPr/>
            </a:pPr>
            <a:r>
              <a:rPr lang="de-DE" sz="1000" dirty="0">
                <a:solidFill>
                  <a:srgbClr val="492E4D">
                    <a:lumMod val="50000"/>
                  </a:srgbClr>
                </a:solidFill>
                <a:ea typeface="ＭＳ Ｐゴシック" pitchFamily="34" charset="-128"/>
                <a:cs typeface="Calibri"/>
              </a:rPr>
              <a:t>Miami</a:t>
            </a:r>
          </a:p>
        </p:txBody>
      </p:sp>
      <p:sp>
        <p:nvSpPr>
          <p:cNvPr id="18478" name="Text Box 437"/>
          <p:cNvSpPr txBox="1">
            <a:spLocks noChangeArrowheads="1"/>
          </p:cNvSpPr>
          <p:nvPr/>
        </p:nvSpPr>
        <p:spPr bwMode="auto">
          <a:xfrm>
            <a:off x="3362660" y="1012898"/>
            <a:ext cx="825113" cy="200943"/>
          </a:xfrm>
          <a:prstGeom prst="rect">
            <a:avLst/>
          </a:prstGeom>
          <a:noFill/>
          <a:ln w="9525">
            <a:noFill/>
            <a:miter lim="800000"/>
            <a:headEnd/>
            <a:tailEnd/>
          </a:ln>
        </p:spPr>
        <p:txBody>
          <a:bodyPr lIns="54000" tIns="36000" rIns="54000" bIns="36000">
            <a:spAutoFit/>
          </a:bodyPr>
          <a:lstStyle/>
          <a:p>
            <a:pPr algn="r" defTabSz="457200" eaLnBrk="0" fontAlgn="base" hangingPunct="0">
              <a:lnSpc>
                <a:spcPct val="80000"/>
              </a:lnSpc>
              <a:spcBef>
                <a:spcPct val="20000"/>
              </a:spcBef>
              <a:spcAft>
                <a:spcPct val="0"/>
              </a:spcAft>
              <a:buClr>
                <a:srgbClr val="F04E22"/>
              </a:buClr>
              <a:buFont typeface="Gill Sans Ultra Bold Condensed" pitchFamily="34" charset="0"/>
              <a:buNone/>
              <a:defRPr/>
            </a:pPr>
            <a:r>
              <a:rPr lang="de-DE" sz="1000" dirty="0">
                <a:solidFill>
                  <a:srgbClr val="492E4D">
                    <a:lumMod val="50000"/>
                  </a:srgbClr>
                </a:solidFill>
                <a:ea typeface="ＭＳ Ｐゴシック" charset="-128"/>
                <a:cs typeface="Calibri"/>
              </a:rPr>
              <a:t>Amsterdam</a:t>
            </a:r>
          </a:p>
        </p:txBody>
      </p:sp>
      <p:sp>
        <p:nvSpPr>
          <p:cNvPr id="18480" name="Text Box 439"/>
          <p:cNvSpPr txBox="1">
            <a:spLocks noChangeArrowheads="1"/>
          </p:cNvSpPr>
          <p:nvPr/>
        </p:nvSpPr>
        <p:spPr bwMode="auto">
          <a:xfrm>
            <a:off x="3563911" y="2273007"/>
            <a:ext cx="490786" cy="200943"/>
          </a:xfrm>
          <a:prstGeom prst="rect">
            <a:avLst/>
          </a:prstGeom>
          <a:noFill/>
          <a:ln w="9525">
            <a:noFill/>
            <a:miter lim="800000"/>
            <a:headEnd/>
            <a:tailEnd/>
          </a:ln>
        </p:spPr>
        <p:txBody>
          <a:bodyPr lIns="54000" tIns="36000" rIns="54000" bIns="36000">
            <a:spAutoFit/>
          </a:bodyPr>
          <a:lstStyle/>
          <a:p>
            <a:pPr algn="r" defTabSz="457200" eaLnBrk="0" fontAlgn="base" hangingPunct="0">
              <a:lnSpc>
                <a:spcPct val="80000"/>
              </a:lnSpc>
              <a:spcBef>
                <a:spcPct val="20000"/>
              </a:spcBef>
              <a:spcAft>
                <a:spcPct val="0"/>
              </a:spcAft>
              <a:buClr>
                <a:srgbClr val="F04E22"/>
              </a:buClr>
              <a:buFont typeface="Gill Sans Ultra Bold Condensed" pitchFamily="34" charset="0"/>
              <a:buNone/>
              <a:defRPr/>
            </a:pPr>
            <a:r>
              <a:rPr lang="de-DE" sz="1000" dirty="0">
                <a:solidFill>
                  <a:srgbClr val="492E4D">
                    <a:lumMod val="50000"/>
                  </a:srgbClr>
                </a:solidFill>
                <a:ea typeface="ＭＳ Ｐゴシック" charset="-128"/>
                <a:cs typeface="Calibri"/>
              </a:rPr>
              <a:t>Zürich</a:t>
            </a:r>
          </a:p>
        </p:txBody>
      </p:sp>
      <p:sp>
        <p:nvSpPr>
          <p:cNvPr id="916" name="Freeform 440"/>
          <p:cNvSpPr>
            <a:spLocks/>
          </p:cNvSpPr>
          <p:nvPr/>
        </p:nvSpPr>
        <p:spPr bwMode="auto">
          <a:xfrm>
            <a:off x="4026697" y="2134788"/>
            <a:ext cx="265211" cy="249398"/>
          </a:xfrm>
          <a:custGeom>
            <a:avLst/>
            <a:gdLst>
              <a:gd name="T0" fmla="*/ 2147483647 w 219"/>
              <a:gd name="T1" fmla="*/ 0 h 503"/>
              <a:gd name="T2" fmla="*/ 2147483647 w 219"/>
              <a:gd name="T3" fmla="*/ 2147483647 h 503"/>
              <a:gd name="T4" fmla="*/ 0 w 219"/>
              <a:gd name="T5" fmla="*/ 2147483647 h 503"/>
              <a:gd name="T6" fmla="*/ 0 60000 65536"/>
              <a:gd name="T7" fmla="*/ 0 60000 65536"/>
              <a:gd name="T8" fmla="*/ 0 60000 65536"/>
              <a:gd name="T9" fmla="*/ 0 w 219"/>
              <a:gd name="T10" fmla="*/ 0 h 503"/>
              <a:gd name="T11" fmla="*/ 219 w 219"/>
              <a:gd name="T12" fmla="*/ 503 h 503"/>
            </a:gdLst>
            <a:ahLst/>
            <a:cxnLst>
              <a:cxn ang="T6">
                <a:pos x="T0" y="T1"/>
              </a:cxn>
              <a:cxn ang="T7">
                <a:pos x="T2" y="T3"/>
              </a:cxn>
              <a:cxn ang="T8">
                <a:pos x="T4" y="T5"/>
              </a:cxn>
            </a:cxnLst>
            <a:rect l="T9" t="T10" r="T11" b="T12"/>
            <a:pathLst>
              <a:path w="219" h="503">
                <a:moveTo>
                  <a:pt x="219" y="0"/>
                </a:moveTo>
                <a:lnTo>
                  <a:pt x="219" y="503"/>
                </a:lnTo>
                <a:lnTo>
                  <a:pt x="0" y="503"/>
                </a:lnTo>
              </a:path>
            </a:pathLst>
          </a:custGeom>
          <a:noFill/>
          <a:ln w="9525">
            <a:solidFill>
              <a:srgbClr val="4D4D4D"/>
            </a:solidFill>
            <a:round/>
            <a:headEnd/>
            <a:tailEnd/>
          </a:ln>
        </p:spPr>
        <p:txBody>
          <a:bodyPr wrap="none" lIns="54000" tIns="36000" rIns="54000" bIns="36000"/>
          <a:lstStyle/>
          <a:p>
            <a:pPr fontAlgn="base">
              <a:lnSpc>
                <a:spcPct val="80000"/>
              </a:lnSpc>
              <a:spcBef>
                <a:spcPct val="20000"/>
              </a:spcBef>
              <a:spcAft>
                <a:spcPct val="0"/>
              </a:spcAft>
              <a:buClr>
                <a:srgbClr val="F04E22"/>
              </a:buClr>
              <a:buFont typeface="Gill Sans Ultra Bold Condensed" charset="0"/>
              <a:buNone/>
              <a:defRPr/>
            </a:pPr>
            <a:endParaRPr lang="en-US" sz="1000" dirty="0">
              <a:solidFill>
                <a:srgbClr val="492E4D">
                  <a:lumMod val="50000"/>
                </a:srgbClr>
              </a:solidFill>
              <a:ea typeface="ＭＳ Ｐゴシック" pitchFamily="34" charset="-128"/>
              <a:cs typeface="Calibri"/>
            </a:endParaRPr>
          </a:p>
        </p:txBody>
      </p:sp>
      <p:sp>
        <p:nvSpPr>
          <p:cNvPr id="917" name="Freeform 441"/>
          <p:cNvSpPr>
            <a:spLocks/>
          </p:cNvSpPr>
          <p:nvPr/>
        </p:nvSpPr>
        <p:spPr bwMode="auto">
          <a:xfrm>
            <a:off x="4823639" y="1307202"/>
            <a:ext cx="88935" cy="406116"/>
          </a:xfrm>
          <a:custGeom>
            <a:avLst/>
            <a:gdLst>
              <a:gd name="T0" fmla="*/ 0 w 132"/>
              <a:gd name="T1" fmla="*/ 2147483647 h 720"/>
              <a:gd name="T2" fmla="*/ 0 w 132"/>
              <a:gd name="T3" fmla="*/ 0 h 720"/>
              <a:gd name="T4" fmla="*/ 2147483647 w 132"/>
              <a:gd name="T5" fmla="*/ 0 h 720"/>
              <a:gd name="T6" fmla="*/ 0 60000 65536"/>
              <a:gd name="T7" fmla="*/ 0 60000 65536"/>
              <a:gd name="T8" fmla="*/ 0 60000 65536"/>
              <a:gd name="T9" fmla="*/ 0 w 132"/>
              <a:gd name="T10" fmla="*/ 0 h 720"/>
              <a:gd name="T11" fmla="*/ 132 w 132"/>
              <a:gd name="T12" fmla="*/ 720 h 720"/>
            </a:gdLst>
            <a:ahLst/>
            <a:cxnLst>
              <a:cxn ang="T6">
                <a:pos x="T0" y="T1"/>
              </a:cxn>
              <a:cxn ang="T7">
                <a:pos x="T2" y="T3"/>
              </a:cxn>
              <a:cxn ang="T8">
                <a:pos x="T4" y="T5"/>
              </a:cxn>
            </a:cxnLst>
            <a:rect l="T9" t="T10" r="T11" b="T12"/>
            <a:pathLst>
              <a:path w="132" h="720">
                <a:moveTo>
                  <a:pt x="0" y="720"/>
                </a:moveTo>
                <a:lnTo>
                  <a:pt x="0" y="0"/>
                </a:lnTo>
                <a:lnTo>
                  <a:pt x="132" y="0"/>
                </a:lnTo>
              </a:path>
            </a:pathLst>
          </a:custGeom>
          <a:noFill/>
          <a:ln w="9525">
            <a:solidFill>
              <a:srgbClr val="000000"/>
            </a:solidFill>
            <a:round/>
            <a:headEnd/>
            <a:tailEnd/>
          </a:ln>
        </p:spPr>
        <p:txBody>
          <a:bodyPr wrap="none" lIns="54000" tIns="36000" rIns="54000" bIns="36000"/>
          <a:lstStyle/>
          <a:p>
            <a:pPr fontAlgn="base">
              <a:lnSpc>
                <a:spcPct val="80000"/>
              </a:lnSpc>
              <a:spcBef>
                <a:spcPct val="20000"/>
              </a:spcBef>
              <a:spcAft>
                <a:spcPct val="0"/>
              </a:spcAft>
              <a:buClr>
                <a:srgbClr val="F04E22"/>
              </a:buClr>
              <a:buFont typeface="Gill Sans Ultra Bold Condensed" charset="0"/>
              <a:buNone/>
              <a:defRPr/>
            </a:pPr>
            <a:endParaRPr lang="en-US" sz="1000" dirty="0">
              <a:solidFill>
                <a:srgbClr val="492E4D">
                  <a:lumMod val="50000"/>
                </a:srgbClr>
              </a:solidFill>
              <a:ea typeface="ＭＳ Ｐゴシック" pitchFamily="34" charset="-128"/>
              <a:cs typeface="Calibri"/>
            </a:endParaRPr>
          </a:p>
        </p:txBody>
      </p:sp>
      <p:sp>
        <p:nvSpPr>
          <p:cNvPr id="918" name="Text Box 442"/>
          <p:cNvSpPr txBox="1">
            <a:spLocks noChangeArrowheads="1"/>
          </p:cNvSpPr>
          <p:nvPr/>
        </p:nvSpPr>
        <p:spPr bwMode="auto">
          <a:xfrm>
            <a:off x="4898935" y="1204410"/>
            <a:ext cx="755942" cy="200943"/>
          </a:xfrm>
          <a:prstGeom prst="rect">
            <a:avLst/>
          </a:prstGeom>
          <a:noFill/>
          <a:ln w="9525">
            <a:noFill/>
            <a:miter lim="800000"/>
            <a:headEnd/>
            <a:tailEnd/>
          </a:ln>
        </p:spPr>
        <p:txBody>
          <a:bodyPr lIns="54000" tIns="36000" rIns="54000" bIns="36000">
            <a:spAutoFit/>
          </a:bodyPr>
          <a:lstStyle/>
          <a:p>
            <a:pPr defTabSz="457200" eaLnBrk="0" fontAlgn="base" hangingPunct="0">
              <a:lnSpc>
                <a:spcPct val="80000"/>
              </a:lnSpc>
              <a:spcBef>
                <a:spcPct val="20000"/>
              </a:spcBef>
              <a:spcAft>
                <a:spcPct val="0"/>
              </a:spcAft>
              <a:buClr>
                <a:srgbClr val="F04E22"/>
              </a:buClr>
              <a:buFont typeface="Gill Sans Ultra Bold Condensed" charset="0"/>
              <a:buNone/>
              <a:defRPr/>
            </a:pPr>
            <a:r>
              <a:rPr lang="de-DE" sz="1000" dirty="0">
                <a:solidFill>
                  <a:srgbClr val="492E4D">
                    <a:lumMod val="50000"/>
                  </a:srgbClr>
                </a:solidFill>
                <a:ea typeface="ＭＳ Ｐゴシック" pitchFamily="34" charset="-128"/>
                <a:cs typeface="Calibri"/>
              </a:rPr>
              <a:t>Stockholm</a:t>
            </a:r>
          </a:p>
        </p:txBody>
      </p:sp>
      <p:sp>
        <p:nvSpPr>
          <p:cNvPr id="920" name="Text Box 444"/>
          <p:cNvSpPr txBox="1">
            <a:spLocks noChangeArrowheads="1"/>
          </p:cNvSpPr>
          <p:nvPr/>
        </p:nvSpPr>
        <p:spPr bwMode="auto">
          <a:xfrm>
            <a:off x="619739" y="2068823"/>
            <a:ext cx="954346" cy="213767"/>
          </a:xfrm>
          <a:prstGeom prst="rect">
            <a:avLst/>
          </a:prstGeom>
          <a:noFill/>
          <a:ln w="9525">
            <a:noFill/>
            <a:miter lim="800000"/>
            <a:headEnd/>
            <a:tailEnd/>
          </a:ln>
        </p:spPr>
        <p:txBody>
          <a:bodyPr wrap="square" lIns="54000" tIns="36000" rIns="54000" bIns="36000">
            <a:spAutoFit/>
          </a:bodyPr>
          <a:lstStyle/>
          <a:p>
            <a:pPr algn="r" defTabSz="457200" eaLnBrk="0" fontAlgn="base" hangingPunct="0">
              <a:lnSpc>
                <a:spcPct val="90000"/>
              </a:lnSpc>
              <a:spcBef>
                <a:spcPct val="20000"/>
              </a:spcBef>
              <a:spcAft>
                <a:spcPct val="0"/>
              </a:spcAft>
              <a:buClr>
                <a:srgbClr val="F04E22"/>
              </a:buClr>
              <a:buFont typeface="Gill Sans Ultra Bold Condensed" charset="0"/>
              <a:buNone/>
              <a:defRPr/>
            </a:pPr>
            <a:r>
              <a:rPr lang="de-DE" sz="1000" dirty="0">
                <a:solidFill>
                  <a:srgbClr val="492E4D">
                    <a:lumMod val="50000"/>
                  </a:srgbClr>
                </a:solidFill>
                <a:ea typeface="ＭＳ Ｐゴシック" pitchFamily="34" charset="-128"/>
                <a:cs typeface="Calibri"/>
              </a:rPr>
              <a:t>San Francisco</a:t>
            </a:r>
          </a:p>
        </p:txBody>
      </p:sp>
      <p:sp>
        <p:nvSpPr>
          <p:cNvPr id="922" name="Freeform 447"/>
          <p:cNvSpPr>
            <a:spLocks/>
          </p:cNvSpPr>
          <p:nvPr/>
        </p:nvSpPr>
        <p:spPr bwMode="auto">
          <a:xfrm flipH="1" flipV="1">
            <a:off x="6093260" y="1886246"/>
            <a:ext cx="72465" cy="846758"/>
          </a:xfrm>
          <a:custGeom>
            <a:avLst/>
            <a:gdLst>
              <a:gd name="T0" fmla="*/ 2147483647 w 65"/>
              <a:gd name="T1" fmla="*/ 0 h 664"/>
              <a:gd name="T2" fmla="*/ 2147483647 w 65"/>
              <a:gd name="T3" fmla="*/ 2147483647 h 664"/>
              <a:gd name="T4" fmla="*/ 0 w 65"/>
              <a:gd name="T5" fmla="*/ 2147483647 h 664"/>
              <a:gd name="T6" fmla="*/ 0 60000 65536"/>
              <a:gd name="T7" fmla="*/ 0 60000 65536"/>
              <a:gd name="T8" fmla="*/ 0 60000 65536"/>
              <a:gd name="T9" fmla="*/ 0 w 65"/>
              <a:gd name="T10" fmla="*/ 0 h 664"/>
              <a:gd name="T11" fmla="*/ 65 w 65"/>
              <a:gd name="T12" fmla="*/ 664 h 664"/>
            </a:gdLst>
            <a:ahLst/>
            <a:cxnLst>
              <a:cxn ang="T6">
                <a:pos x="T0" y="T1"/>
              </a:cxn>
              <a:cxn ang="T7">
                <a:pos x="T2" y="T3"/>
              </a:cxn>
              <a:cxn ang="T8">
                <a:pos x="T4" y="T5"/>
              </a:cxn>
            </a:cxnLst>
            <a:rect l="T9" t="T10" r="T11" b="T12"/>
            <a:pathLst>
              <a:path w="65" h="664">
                <a:moveTo>
                  <a:pt x="65" y="0"/>
                </a:moveTo>
                <a:lnTo>
                  <a:pt x="65" y="664"/>
                </a:lnTo>
                <a:lnTo>
                  <a:pt x="0" y="664"/>
                </a:lnTo>
              </a:path>
            </a:pathLst>
          </a:custGeom>
          <a:noFill/>
          <a:ln w="9525">
            <a:solidFill>
              <a:srgbClr val="000000"/>
            </a:solidFill>
            <a:round/>
            <a:headEnd/>
            <a:tailEnd/>
          </a:ln>
        </p:spPr>
        <p:txBody>
          <a:bodyPr rot="10800000" wrap="none" lIns="54000" tIns="36000" rIns="54000" bIns="36000"/>
          <a:lstStyle/>
          <a:p>
            <a:pPr fontAlgn="base">
              <a:lnSpc>
                <a:spcPct val="80000"/>
              </a:lnSpc>
              <a:spcBef>
                <a:spcPct val="20000"/>
              </a:spcBef>
              <a:spcAft>
                <a:spcPct val="0"/>
              </a:spcAft>
              <a:buClr>
                <a:srgbClr val="F04E22"/>
              </a:buClr>
              <a:buFont typeface="Gill Sans Ultra Bold Condensed" charset="0"/>
              <a:buNone/>
              <a:defRPr/>
            </a:pPr>
            <a:endParaRPr lang="en-US" sz="1000" dirty="0">
              <a:solidFill>
                <a:srgbClr val="492E4D">
                  <a:lumMod val="50000"/>
                </a:srgbClr>
              </a:solidFill>
              <a:ea typeface="ＭＳ Ｐゴシック" pitchFamily="34" charset="-128"/>
              <a:cs typeface="Calibri"/>
            </a:endParaRPr>
          </a:p>
        </p:txBody>
      </p:sp>
      <p:sp>
        <p:nvSpPr>
          <p:cNvPr id="18488" name="Text Box 448"/>
          <p:cNvSpPr txBox="1">
            <a:spLocks noChangeArrowheads="1"/>
          </p:cNvSpPr>
          <p:nvPr/>
        </p:nvSpPr>
        <p:spPr bwMode="auto">
          <a:xfrm>
            <a:off x="6134097" y="1784358"/>
            <a:ext cx="472669" cy="200943"/>
          </a:xfrm>
          <a:prstGeom prst="rect">
            <a:avLst/>
          </a:prstGeom>
          <a:noFill/>
          <a:ln w="9525">
            <a:noFill/>
            <a:miter lim="800000"/>
            <a:headEnd/>
            <a:tailEnd/>
          </a:ln>
        </p:spPr>
        <p:txBody>
          <a:bodyPr lIns="54000" tIns="36000" rIns="54000" bIns="36000">
            <a:spAutoFit/>
          </a:bodyPr>
          <a:lstStyle/>
          <a:p>
            <a:pPr defTabSz="457200" eaLnBrk="0" fontAlgn="base" hangingPunct="0">
              <a:lnSpc>
                <a:spcPct val="80000"/>
              </a:lnSpc>
              <a:spcBef>
                <a:spcPct val="20000"/>
              </a:spcBef>
              <a:spcAft>
                <a:spcPct val="0"/>
              </a:spcAft>
              <a:buClr>
                <a:srgbClr val="F04E22"/>
              </a:buClr>
              <a:buFont typeface="Gill Sans Ultra Bold Condensed" pitchFamily="34" charset="0"/>
              <a:buNone/>
              <a:defRPr/>
            </a:pPr>
            <a:r>
              <a:rPr lang="de-DE" sz="1000" dirty="0" err="1">
                <a:solidFill>
                  <a:srgbClr val="492E4D">
                    <a:lumMod val="50000"/>
                  </a:srgbClr>
                </a:solidFill>
                <a:ea typeface="ＭＳ Ｐゴシック" charset="-128"/>
                <a:cs typeface="Calibri"/>
              </a:rPr>
              <a:t>Noida</a:t>
            </a:r>
            <a:endParaRPr lang="de-DE" sz="1000" dirty="0">
              <a:solidFill>
                <a:srgbClr val="492E4D">
                  <a:lumMod val="50000"/>
                </a:srgbClr>
              </a:solidFill>
              <a:ea typeface="ＭＳ Ｐゴシック" charset="-128"/>
              <a:cs typeface="Calibri"/>
            </a:endParaRPr>
          </a:p>
        </p:txBody>
      </p:sp>
      <p:sp>
        <p:nvSpPr>
          <p:cNvPr id="924" name="Line 449"/>
          <p:cNvSpPr>
            <a:spLocks noChangeShapeType="1"/>
          </p:cNvSpPr>
          <p:nvPr/>
        </p:nvSpPr>
        <p:spPr bwMode="auto">
          <a:xfrm flipH="1">
            <a:off x="3996266" y="1999046"/>
            <a:ext cx="287177" cy="0"/>
          </a:xfrm>
          <a:prstGeom prst="line">
            <a:avLst/>
          </a:prstGeom>
          <a:noFill/>
          <a:ln w="9525">
            <a:solidFill>
              <a:srgbClr val="4D4D4D"/>
            </a:solidFill>
            <a:round/>
            <a:headEnd/>
            <a:tailEnd/>
          </a:ln>
          <a:effectLst/>
        </p:spPr>
        <p:txBody>
          <a:bodyPr wrap="none" lIns="54000" tIns="36000" rIns="54000" bIns="36000"/>
          <a:lstStyle/>
          <a:p>
            <a:pPr>
              <a:lnSpc>
                <a:spcPct val="80000"/>
              </a:lnSpc>
              <a:buClr>
                <a:srgbClr val="F04E22"/>
              </a:buClr>
              <a:buFont typeface="Gill Sans Ultra Bold Condensed" charset="0"/>
              <a:buNone/>
              <a:defRPr/>
            </a:pPr>
            <a:endParaRPr lang="en-US" sz="1000" kern="0" dirty="0">
              <a:solidFill>
                <a:srgbClr val="492E4D">
                  <a:lumMod val="50000"/>
                </a:srgbClr>
              </a:solidFill>
              <a:ea typeface="ＭＳ Ｐゴシック" pitchFamily="-108" charset="-128"/>
              <a:cs typeface="Calibri"/>
            </a:endParaRPr>
          </a:p>
        </p:txBody>
      </p:sp>
      <p:sp>
        <p:nvSpPr>
          <p:cNvPr id="926" name="Line 451"/>
          <p:cNvSpPr>
            <a:spLocks noChangeShapeType="1"/>
          </p:cNvSpPr>
          <p:nvPr/>
        </p:nvSpPr>
        <p:spPr bwMode="auto">
          <a:xfrm>
            <a:off x="2828483" y="2461189"/>
            <a:ext cx="220690" cy="0"/>
          </a:xfrm>
          <a:prstGeom prst="line">
            <a:avLst/>
          </a:prstGeom>
          <a:noFill/>
          <a:ln w="9525">
            <a:solidFill>
              <a:srgbClr val="4D4D4D"/>
            </a:solidFill>
            <a:round/>
            <a:headEnd/>
            <a:tailEnd/>
          </a:ln>
          <a:effectLst/>
        </p:spPr>
        <p:txBody>
          <a:bodyPr anchor="ctr"/>
          <a:lstStyle/>
          <a:p>
            <a:pPr>
              <a:lnSpc>
                <a:spcPct val="80000"/>
              </a:lnSpc>
              <a:buClr>
                <a:srgbClr val="F04E22"/>
              </a:buClr>
              <a:buFont typeface="Gill Sans Ultra Bold Condensed" charset="0"/>
              <a:buNone/>
              <a:defRPr/>
            </a:pPr>
            <a:endParaRPr lang="en-US" sz="1000" kern="0" dirty="0">
              <a:solidFill>
                <a:srgbClr val="492E4D">
                  <a:lumMod val="50000"/>
                </a:srgbClr>
              </a:solidFill>
              <a:ea typeface="ＭＳ Ｐゴシック" pitchFamily="-108" charset="-128"/>
              <a:cs typeface="Calibri"/>
            </a:endParaRPr>
          </a:p>
        </p:txBody>
      </p:sp>
      <p:sp>
        <p:nvSpPr>
          <p:cNvPr id="938" name="Text Box 426"/>
          <p:cNvSpPr txBox="1">
            <a:spLocks noChangeArrowheads="1"/>
          </p:cNvSpPr>
          <p:nvPr/>
        </p:nvSpPr>
        <p:spPr bwMode="auto">
          <a:xfrm>
            <a:off x="5160691" y="1898000"/>
            <a:ext cx="843230" cy="200943"/>
          </a:xfrm>
          <a:prstGeom prst="rect">
            <a:avLst/>
          </a:prstGeom>
          <a:noFill/>
          <a:ln w="9525">
            <a:noFill/>
            <a:miter lim="800000"/>
            <a:headEnd/>
            <a:tailEnd/>
          </a:ln>
        </p:spPr>
        <p:txBody>
          <a:bodyPr lIns="54000" tIns="36000" rIns="54000" bIns="36000">
            <a:spAutoFit/>
          </a:bodyPr>
          <a:lstStyle/>
          <a:p>
            <a:pPr defTabSz="457200" eaLnBrk="0" fontAlgn="base" hangingPunct="0">
              <a:lnSpc>
                <a:spcPct val="80000"/>
              </a:lnSpc>
              <a:spcBef>
                <a:spcPct val="20000"/>
              </a:spcBef>
              <a:spcAft>
                <a:spcPct val="0"/>
              </a:spcAft>
              <a:buClr>
                <a:srgbClr val="F04E22"/>
              </a:buClr>
              <a:buFont typeface="Gill Sans Ultra Bold Condensed" charset="0"/>
              <a:buNone/>
              <a:defRPr/>
            </a:pPr>
            <a:r>
              <a:rPr lang="de-DE" sz="1000" dirty="0">
                <a:solidFill>
                  <a:srgbClr val="492E4D">
                    <a:lumMod val="50000"/>
                  </a:srgbClr>
                </a:solidFill>
                <a:ea typeface="ＭＳ Ｐゴシック" pitchFamily="34" charset="-128"/>
                <a:cs typeface="Calibri"/>
              </a:rPr>
              <a:t>Moscow</a:t>
            </a:r>
          </a:p>
        </p:txBody>
      </p:sp>
      <p:sp>
        <p:nvSpPr>
          <p:cNvPr id="939" name="Text Box 426"/>
          <p:cNvSpPr txBox="1">
            <a:spLocks noChangeArrowheads="1"/>
          </p:cNvSpPr>
          <p:nvPr/>
        </p:nvSpPr>
        <p:spPr bwMode="auto">
          <a:xfrm>
            <a:off x="7381048" y="2370228"/>
            <a:ext cx="846524" cy="200943"/>
          </a:xfrm>
          <a:prstGeom prst="rect">
            <a:avLst/>
          </a:prstGeom>
          <a:noFill/>
          <a:ln w="9525">
            <a:noFill/>
            <a:miter lim="800000"/>
            <a:headEnd/>
            <a:tailEnd/>
          </a:ln>
        </p:spPr>
        <p:txBody>
          <a:bodyPr lIns="54000" tIns="36000" rIns="54000" bIns="36000">
            <a:spAutoFit/>
          </a:bodyPr>
          <a:lstStyle/>
          <a:p>
            <a:pPr defTabSz="457200" eaLnBrk="0" fontAlgn="base" hangingPunct="0">
              <a:lnSpc>
                <a:spcPct val="80000"/>
              </a:lnSpc>
              <a:spcBef>
                <a:spcPct val="20000"/>
              </a:spcBef>
              <a:spcAft>
                <a:spcPct val="0"/>
              </a:spcAft>
              <a:buClr>
                <a:srgbClr val="F04E22"/>
              </a:buClr>
              <a:buFont typeface="Gill Sans Ultra Bold Condensed" charset="0"/>
              <a:buNone/>
              <a:defRPr/>
            </a:pPr>
            <a:r>
              <a:rPr lang="de-DE" sz="1000" dirty="0">
                <a:solidFill>
                  <a:srgbClr val="492E4D">
                    <a:lumMod val="50000"/>
                  </a:srgbClr>
                </a:solidFill>
                <a:ea typeface="ＭＳ Ｐゴシック" pitchFamily="34" charset="-128"/>
                <a:cs typeface="Calibri"/>
              </a:rPr>
              <a:t>Shanghai</a:t>
            </a:r>
          </a:p>
        </p:txBody>
      </p:sp>
      <p:sp>
        <p:nvSpPr>
          <p:cNvPr id="940" name="Text Box 426"/>
          <p:cNvSpPr txBox="1">
            <a:spLocks noChangeArrowheads="1"/>
          </p:cNvSpPr>
          <p:nvPr/>
        </p:nvSpPr>
        <p:spPr bwMode="auto">
          <a:xfrm>
            <a:off x="7780961" y="4177462"/>
            <a:ext cx="754296" cy="200943"/>
          </a:xfrm>
          <a:prstGeom prst="rect">
            <a:avLst/>
          </a:prstGeom>
          <a:noFill/>
          <a:ln w="9525">
            <a:noFill/>
            <a:miter lim="800000"/>
            <a:headEnd/>
            <a:tailEnd/>
          </a:ln>
        </p:spPr>
        <p:txBody>
          <a:bodyPr lIns="54000" tIns="36000" rIns="54000" bIns="36000">
            <a:spAutoFit/>
          </a:bodyPr>
          <a:lstStyle/>
          <a:p>
            <a:pPr defTabSz="457200" eaLnBrk="0" fontAlgn="base" hangingPunct="0">
              <a:lnSpc>
                <a:spcPct val="80000"/>
              </a:lnSpc>
              <a:spcBef>
                <a:spcPct val="20000"/>
              </a:spcBef>
              <a:spcAft>
                <a:spcPct val="0"/>
              </a:spcAft>
              <a:buClr>
                <a:srgbClr val="F04E22"/>
              </a:buClr>
              <a:buFont typeface="Gill Sans Ultra Bold Condensed" charset="0"/>
              <a:buNone/>
              <a:defRPr/>
            </a:pPr>
            <a:r>
              <a:rPr lang="de-DE" sz="1000" dirty="0">
                <a:solidFill>
                  <a:srgbClr val="492E4D">
                    <a:lumMod val="50000"/>
                  </a:srgbClr>
                </a:solidFill>
                <a:ea typeface="ＭＳ Ｐゴシック" pitchFamily="34" charset="-128"/>
                <a:cs typeface="Calibri"/>
              </a:rPr>
              <a:t>Sydney</a:t>
            </a:r>
          </a:p>
        </p:txBody>
      </p:sp>
      <p:sp>
        <p:nvSpPr>
          <p:cNvPr id="18506" name="Text Box 418"/>
          <p:cNvSpPr txBox="1">
            <a:spLocks noChangeArrowheads="1"/>
          </p:cNvSpPr>
          <p:nvPr/>
        </p:nvSpPr>
        <p:spPr bwMode="auto">
          <a:xfrm>
            <a:off x="2716010" y="3650490"/>
            <a:ext cx="1025767" cy="357021"/>
          </a:xfrm>
          <a:prstGeom prst="rect">
            <a:avLst/>
          </a:prstGeom>
          <a:noFill/>
          <a:ln w="9525">
            <a:noFill/>
            <a:miter lim="800000"/>
            <a:headEnd/>
            <a:tailEnd/>
          </a:ln>
        </p:spPr>
        <p:txBody>
          <a:bodyPr wrap="square" lIns="54000" tIns="0" rIns="54000" bIns="0">
            <a:spAutoFit/>
          </a:bodyPr>
          <a:lstStyle/>
          <a:p>
            <a:pPr algn="ctr" defTabSz="457200" eaLnBrk="0" fontAlgn="base" hangingPunct="0">
              <a:lnSpc>
                <a:spcPct val="70000"/>
              </a:lnSpc>
              <a:spcBef>
                <a:spcPct val="20000"/>
              </a:spcBef>
              <a:spcAft>
                <a:spcPct val="0"/>
              </a:spcAft>
              <a:buClr>
                <a:srgbClr val="F04E22"/>
              </a:buClr>
              <a:buFont typeface="Gill Sans Ultra Bold Condensed" pitchFamily="34" charset="0"/>
              <a:buNone/>
              <a:defRPr/>
            </a:pPr>
            <a:r>
              <a:rPr lang="de-DE" sz="1600" b="1" dirty="0">
                <a:solidFill>
                  <a:srgbClr val="251726"/>
                </a:solidFill>
                <a:ea typeface="ＭＳ Ｐゴシック" charset="-128"/>
              </a:rPr>
              <a:t>South</a:t>
            </a:r>
            <a:br>
              <a:rPr lang="de-DE" sz="1600" b="1" dirty="0">
                <a:solidFill>
                  <a:srgbClr val="251726"/>
                </a:solidFill>
                <a:ea typeface="ＭＳ Ｐゴシック" charset="-128"/>
              </a:rPr>
            </a:br>
            <a:r>
              <a:rPr lang="de-DE" sz="1600" b="1" dirty="0">
                <a:solidFill>
                  <a:srgbClr val="251726"/>
                </a:solidFill>
                <a:ea typeface="ＭＳ Ｐゴシック" charset="-128"/>
              </a:rPr>
              <a:t>America</a:t>
            </a:r>
          </a:p>
        </p:txBody>
      </p:sp>
      <p:sp>
        <p:nvSpPr>
          <p:cNvPr id="18507" name="Text Box 417"/>
          <p:cNvSpPr txBox="1">
            <a:spLocks noChangeArrowheads="1"/>
          </p:cNvSpPr>
          <p:nvPr/>
        </p:nvSpPr>
        <p:spPr bwMode="auto">
          <a:xfrm>
            <a:off x="6735038" y="3999498"/>
            <a:ext cx="1075462" cy="196977"/>
          </a:xfrm>
          <a:prstGeom prst="rect">
            <a:avLst/>
          </a:prstGeom>
          <a:noFill/>
          <a:ln w="9525">
            <a:noFill/>
            <a:miter lim="800000"/>
            <a:headEnd/>
            <a:tailEnd/>
          </a:ln>
        </p:spPr>
        <p:txBody>
          <a:bodyPr wrap="square" lIns="54000" tIns="0" rIns="54000" bIns="0">
            <a:spAutoFit/>
          </a:bodyPr>
          <a:lstStyle/>
          <a:p>
            <a:pPr algn="ctr" defTabSz="457200" eaLnBrk="0" fontAlgn="base" hangingPunct="0">
              <a:lnSpc>
                <a:spcPct val="80000"/>
              </a:lnSpc>
              <a:spcBef>
                <a:spcPct val="20000"/>
              </a:spcBef>
              <a:spcAft>
                <a:spcPct val="0"/>
              </a:spcAft>
              <a:buClr>
                <a:srgbClr val="F04E22"/>
              </a:buClr>
              <a:buFont typeface="Gill Sans Ultra Bold Condensed" pitchFamily="34" charset="0"/>
              <a:buNone/>
              <a:defRPr/>
            </a:pPr>
            <a:r>
              <a:rPr lang="de-DE" sz="1600" b="1" dirty="0">
                <a:solidFill>
                  <a:srgbClr val="251726"/>
                </a:solidFill>
                <a:ea typeface="ＭＳ Ｐゴシック" charset="-128"/>
                <a:cs typeface="Calibri"/>
              </a:rPr>
              <a:t>Australia</a:t>
            </a:r>
          </a:p>
        </p:txBody>
      </p:sp>
      <p:sp>
        <p:nvSpPr>
          <p:cNvPr id="18509" name="Text Box 426"/>
          <p:cNvSpPr txBox="1">
            <a:spLocks noChangeArrowheads="1"/>
          </p:cNvSpPr>
          <p:nvPr/>
        </p:nvSpPr>
        <p:spPr bwMode="auto">
          <a:xfrm>
            <a:off x="6742225" y="3306642"/>
            <a:ext cx="757589" cy="200943"/>
          </a:xfrm>
          <a:prstGeom prst="rect">
            <a:avLst/>
          </a:prstGeom>
          <a:noFill/>
          <a:ln w="9525">
            <a:noFill/>
            <a:miter lim="800000"/>
            <a:headEnd/>
            <a:tailEnd/>
          </a:ln>
        </p:spPr>
        <p:txBody>
          <a:bodyPr lIns="54000" tIns="36000" rIns="54000" bIns="36000">
            <a:spAutoFit/>
          </a:bodyPr>
          <a:lstStyle/>
          <a:p>
            <a:pPr defTabSz="457200" eaLnBrk="0" fontAlgn="base" hangingPunct="0">
              <a:lnSpc>
                <a:spcPct val="80000"/>
              </a:lnSpc>
              <a:spcBef>
                <a:spcPct val="20000"/>
              </a:spcBef>
              <a:spcAft>
                <a:spcPct val="0"/>
              </a:spcAft>
              <a:buClr>
                <a:srgbClr val="F04E22"/>
              </a:buClr>
              <a:buFont typeface="Gill Sans Ultra Bold Condensed" pitchFamily="34" charset="0"/>
              <a:buNone/>
              <a:defRPr/>
            </a:pPr>
            <a:r>
              <a:rPr lang="de-DE" sz="1000" dirty="0">
                <a:solidFill>
                  <a:srgbClr val="492E4D">
                    <a:lumMod val="50000"/>
                  </a:srgbClr>
                </a:solidFill>
                <a:ea typeface="ＭＳ Ｐゴシック" pitchFamily="34" charset="-128"/>
                <a:cs typeface="Calibri"/>
              </a:rPr>
              <a:t>Singapore</a:t>
            </a:r>
          </a:p>
        </p:txBody>
      </p:sp>
      <p:sp>
        <p:nvSpPr>
          <p:cNvPr id="946" name="Freeform 413"/>
          <p:cNvSpPr>
            <a:spLocks/>
          </p:cNvSpPr>
          <p:nvPr/>
        </p:nvSpPr>
        <p:spPr bwMode="auto">
          <a:xfrm>
            <a:off x="2063959" y="1687125"/>
            <a:ext cx="85641" cy="361381"/>
          </a:xfrm>
          <a:custGeom>
            <a:avLst/>
            <a:gdLst>
              <a:gd name="T0" fmla="*/ 2147483647 w 77"/>
              <a:gd name="T1" fmla="*/ 2147483647 h 592"/>
              <a:gd name="T2" fmla="*/ 2147483647 w 77"/>
              <a:gd name="T3" fmla="*/ 0 h 592"/>
              <a:gd name="T4" fmla="*/ 0 w 77"/>
              <a:gd name="T5" fmla="*/ 0 h 592"/>
              <a:gd name="T6" fmla="*/ 0 60000 65536"/>
              <a:gd name="T7" fmla="*/ 0 60000 65536"/>
              <a:gd name="T8" fmla="*/ 0 60000 65536"/>
              <a:gd name="T9" fmla="*/ 0 w 77"/>
              <a:gd name="T10" fmla="*/ 0 h 592"/>
              <a:gd name="T11" fmla="*/ 77 w 77"/>
              <a:gd name="T12" fmla="*/ 592 h 592"/>
            </a:gdLst>
            <a:ahLst/>
            <a:cxnLst>
              <a:cxn ang="T6">
                <a:pos x="T0" y="T1"/>
              </a:cxn>
              <a:cxn ang="T7">
                <a:pos x="T2" y="T3"/>
              </a:cxn>
              <a:cxn ang="T8">
                <a:pos x="T4" y="T5"/>
              </a:cxn>
            </a:cxnLst>
            <a:rect l="T9" t="T10" r="T11" b="T12"/>
            <a:pathLst>
              <a:path w="77" h="592">
                <a:moveTo>
                  <a:pt x="77" y="592"/>
                </a:moveTo>
                <a:lnTo>
                  <a:pt x="77" y="0"/>
                </a:lnTo>
                <a:lnTo>
                  <a:pt x="0" y="0"/>
                </a:lnTo>
              </a:path>
            </a:pathLst>
          </a:custGeom>
          <a:noFill/>
          <a:ln w="9525">
            <a:solidFill>
              <a:srgbClr val="4D4D4D"/>
            </a:solidFill>
            <a:round/>
            <a:headEnd/>
            <a:tailEnd/>
          </a:ln>
        </p:spPr>
        <p:txBody>
          <a:bodyPr wrap="none" lIns="54000" tIns="36000" rIns="54000" bIns="36000"/>
          <a:lstStyle/>
          <a:p>
            <a:pPr fontAlgn="base">
              <a:lnSpc>
                <a:spcPct val="80000"/>
              </a:lnSpc>
              <a:spcBef>
                <a:spcPct val="20000"/>
              </a:spcBef>
              <a:spcAft>
                <a:spcPct val="0"/>
              </a:spcAft>
              <a:buClr>
                <a:srgbClr val="F04E22"/>
              </a:buClr>
              <a:buFont typeface="Gill Sans Ultra Bold Condensed" charset="0"/>
              <a:buNone/>
              <a:defRPr/>
            </a:pPr>
            <a:endParaRPr lang="en-US" sz="1000" dirty="0">
              <a:solidFill>
                <a:srgbClr val="492E4D">
                  <a:lumMod val="50000"/>
                </a:srgbClr>
              </a:solidFill>
              <a:ea typeface="ＭＳ Ｐゴシック" pitchFamily="34" charset="-128"/>
              <a:cs typeface="Calibri"/>
            </a:endParaRPr>
          </a:p>
        </p:txBody>
      </p:sp>
      <p:sp>
        <p:nvSpPr>
          <p:cNvPr id="18512" name="Text Box 407"/>
          <p:cNvSpPr txBox="1">
            <a:spLocks noChangeArrowheads="1"/>
          </p:cNvSpPr>
          <p:nvPr/>
        </p:nvSpPr>
        <p:spPr bwMode="auto">
          <a:xfrm>
            <a:off x="1535988" y="1578982"/>
            <a:ext cx="553369" cy="200943"/>
          </a:xfrm>
          <a:prstGeom prst="rect">
            <a:avLst/>
          </a:prstGeom>
          <a:noFill/>
          <a:ln w="9525">
            <a:noFill/>
            <a:miter lim="800000"/>
            <a:headEnd/>
            <a:tailEnd/>
          </a:ln>
        </p:spPr>
        <p:txBody>
          <a:bodyPr lIns="54000" tIns="36000" rIns="54000" bIns="36000">
            <a:spAutoFit/>
          </a:bodyPr>
          <a:lstStyle/>
          <a:p>
            <a:pPr algn="r" defTabSz="457200" eaLnBrk="0" fontAlgn="base" hangingPunct="0">
              <a:lnSpc>
                <a:spcPct val="80000"/>
              </a:lnSpc>
              <a:spcBef>
                <a:spcPct val="20000"/>
              </a:spcBef>
              <a:spcAft>
                <a:spcPct val="0"/>
              </a:spcAft>
              <a:buClr>
                <a:srgbClr val="F04E22"/>
              </a:buClr>
              <a:buFont typeface="Gill Sans Ultra Bold Condensed" pitchFamily="34" charset="0"/>
              <a:buNone/>
              <a:defRPr/>
            </a:pPr>
            <a:r>
              <a:rPr lang="de-DE" sz="1000" dirty="0">
                <a:solidFill>
                  <a:srgbClr val="492E4D">
                    <a:lumMod val="50000"/>
                  </a:srgbClr>
                </a:solidFill>
                <a:ea typeface="ＭＳ Ｐゴシック" charset="-128"/>
                <a:cs typeface="Calibri"/>
              </a:rPr>
              <a:t>Calgary</a:t>
            </a:r>
          </a:p>
        </p:txBody>
      </p:sp>
      <p:sp>
        <p:nvSpPr>
          <p:cNvPr id="950" name="Freeform 411"/>
          <p:cNvSpPr>
            <a:spLocks/>
          </p:cNvSpPr>
          <p:nvPr/>
        </p:nvSpPr>
        <p:spPr bwMode="auto">
          <a:xfrm>
            <a:off x="4144148" y="2116637"/>
            <a:ext cx="279978" cy="967261"/>
          </a:xfrm>
          <a:custGeom>
            <a:avLst/>
            <a:gdLst>
              <a:gd name="T0" fmla="*/ 2147483647 w 65"/>
              <a:gd name="T1" fmla="*/ 0 h 664"/>
              <a:gd name="T2" fmla="*/ 2147483647 w 65"/>
              <a:gd name="T3" fmla="*/ 2147483647 h 664"/>
              <a:gd name="T4" fmla="*/ 0 w 65"/>
              <a:gd name="T5" fmla="*/ 2147483647 h 664"/>
              <a:gd name="T6" fmla="*/ 0 60000 65536"/>
              <a:gd name="T7" fmla="*/ 0 60000 65536"/>
              <a:gd name="T8" fmla="*/ 0 60000 65536"/>
              <a:gd name="T9" fmla="*/ 0 w 65"/>
              <a:gd name="T10" fmla="*/ 0 h 664"/>
              <a:gd name="T11" fmla="*/ 65 w 65"/>
              <a:gd name="T12" fmla="*/ 664 h 664"/>
            </a:gdLst>
            <a:ahLst/>
            <a:cxnLst>
              <a:cxn ang="T6">
                <a:pos x="T0" y="T1"/>
              </a:cxn>
              <a:cxn ang="T7">
                <a:pos x="T2" y="T3"/>
              </a:cxn>
              <a:cxn ang="T8">
                <a:pos x="T4" y="T5"/>
              </a:cxn>
            </a:cxnLst>
            <a:rect l="T9" t="T10" r="T11" b="T12"/>
            <a:pathLst>
              <a:path w="65" h="664">
                <a:moveTo>
                  <a:pt x="65" y="0"/>
                </a:moveTo>
                <a:lnTo>
                  <a:pt x="65" y="664"/>
                </a:lnTo>
                <a:lnTo>
                  <a:pt x="0" y="664"/>
                </a:lnTo>
              </a:path>
            </a:pathLst>
          </a:custGeom>
          <a:noFill/>
          <a:ln w="9525">
            <a:solidFill>
              <a:srgbClr val="4D4D4D"/>
            </a:solidFill>
            <a:round/>
            <a:headEnd/>
            <a:tailEnd/>
          </a:ln>
        </p:spPr>
        <p:txBody>
          <a:bodyPr wrap="none" lIns="54000" tIns="36000" rIns="54000" bIns="36000"/>
          <a:lstStyle/>
          <a:p>
            <a:pPr fontAlgn="base">
              <a:lnSpc>
                <a:spcPct val="80000"/>
              </a:lnSpc>
              <a:spcBef>
                <a:spcPct val="20000"/>
              </a:spcBef>
              <a:spcAft>
                <a:spcPct val="0"/>
              </a:spcAft>
              <a:buClr>
                <a:srgbClr val="F04E22"/>
              </a:buClr>
              <a:buFont typeface="Gill Sans Ultra Bold Condensed" charset="0"/>
              <a:buNone/>
              <a:defRPr/>
            </a:pPr>
            <a:endParaRPr lang="en-US" sz="1000" dirty="0">
              <a:solidFill>
                <a:srgbClr val="492E4D">
                  <a:lumMod val="50000"/>
                </a:srgbClr>
              </a:solidFill>
              <a:ea typeface="ＭＳ Ｐゴシック" pitchFamily="34" charset="-128"/>
              <a:cs typeface="Calibri"/>
            </a:endParaRPr>
          </a:p>
        </p:txBody>
      </p:sp>
      <p:sp>
        <p:nvSpPr>
          <p:cNvPr id="18516" name="Text Box 439"/>
          <p:cNvSpPr txBox="1">
            <a:spLocks noChangeArrowheads="1"/>
          </p:cNvSpPr>
          <p:nvPr/>
        </p:nvSpPr>
        <p:spPr bwMode="auto">
          <a:xfrm>
            <a:off x="3613359" y="2973380"/>
            <a:ext cx="558310" cy="200943"/>
          </a:xfrm>
          <a:prstGeom prst="rect">
            <a:avLst/>
          </a:prstGeom>
          <a:noFill/>
          <a:ln w="9525">
            <a:noFill/>
            <a:miter lim="800000"/>
            <a:headEnd/>
            <a:tailEnd/>
          </a:ln>
        </p:spPr>
        <p:txBody>
          <a:bodyPr lIns="54000" tIns="36000" rIns="54000" bIns="36000">
            <a:spAutoFit/>
          </a:bodyPr>
          <a:lstStyle/>
          <a:p>
            <a:pPr algn="r" defTabSz="457200" eaLnBrk="0" fontAlgn="base" hangingPunct="0">
              <a:lnSpc>
                <a:spcPct val="80000"/>
              </a:lnSpc>
              <a:spcBef>
                <a:spcPct val="20000"/>
              </a:spcBef>
              <a:spcAft>
                <a:spcPct val="0"/>
              </a:spcAft>
              <a:buClr>
                <a:srgbClr val="F04E22"/>
              </a:buClr>
              <a:buFont typeface="Gill Sans Ultra Bold Condensed" pitchFamily="34" charset="0"/>
              <a:buNone/>
              <a:defRPr/>
            </a:pPr>
            <a:r>
              <a:rPr lang="de-DE" sz="1000">
                <a:solidFill>
                  <a:srgbClr val="492E4D">
                    <a:lumMod val="50000"/>
                  </a:srgbClr>
                </a:solidFill>
                <a:ea typeface="ＭＳ Ｐゴシック" charset="-128"/>
                <a:cs typeface="Calibri"/>
              </a:rPr>
              <a:t>Geneva</a:t>
            </a:r>
          </a:p>
        </p:txBody>
      </p:sp>
      <p:cxnSp>
        <p:nvCxnSpPr>
          <p:cNvPr id="52694" name="Straight Connector 490"/>
          <p:cNvCxnSpPr>
            <a:cxnSpLocks noChangeShapeType="1"/>
          </p:cNvCxnSpPr>
          <p:nvPr/>
        </p:nvCxnSpPr>
        <p:spPr bwMode="auto">
          <a:xfrm>
            <a:off x="6093669" y="2098196"/>
            <a:ext cx="247193" cy="0"/>
          </a:xfrm>
          <a:prstGeom prst="line">
            <a:avLst/>
          </a:prstGeom>
          <a:noFill/>
          <a:ln w="9525">
            <a:solidFill>
              <a:srgbClr val="000000"/>
            </a:solidFill>
            <a:round/>
            <a:headEnd/>
            <a:tailEnd/>
          </a:ln>
        </p:spPr>
      </p:cxnSp>
      <p:sp>
        <p:nvSpPr>
          <p:cNvPr id="18518" name="Text Box 448"/>
          <p:cNvSpPr txBox="1">
            <a:spLocks noChangeArrowheads="1"/>
          </p:cNvSpPr>
          <p:nvPr/>
        </p:nvSpPr>
        <p:spPr bwMode="auto">
          <a:xfrm>
            <a:off x="6308654" y="2003494"/>
            <a:ext cx="721357" cy="200943"/>
          </a:xfrm>
          <a:prstGeom prst="rect">
            <a:avLst/>
          </a:prstGeom>
          <a:noFill/>
          <a:ln w="9525">
            <a:noFill/>
            <a:miter lim="800000"/>
            <a:headEnd/>
            <a:tailEnd/>
          </a:ln>
        </p:spPr>
        <p:txBody>
          <a:bodyPr lIns="54000" tIns="36000" rIns="54000" bIns="36000">
            <a:spAutoFit/>
          </a:bodyPr>
          <a:lstStyle/>
          <a:p>
            <a:pPr defTabSz="457200" eaLnBrk="0" fontAlgn="base" hangingPunct="0">
              <a:lnSpc>
                <a:spcPct val="80000"/>
              </a:lnSpc>
              <a:spcBef>
                <a:spcPct val="20000"/>
              </a:spcBef>
              <a:spcAft>
                <a:spcPct val="0"/>
              </a:spcAft>
              <a:buClr>
                <a:srgbClr val="F04E22"/>
              </a:buClr>
              <a:buFont typeface="Gill Sans Ultra Bold Condensed" pitchFamily="34" charset="0"/>
              <a:buNone/>
              <a:defRPr/>
            </a:pPr>
            <a:r>
              <a:rPr lang="de-DE" sz="1000" dirty="0">
                <a:solidFill>
                  <a:srgbClr val="492E4D">
                    <a:lumMod val="50000"/>
                  </a:srgbClr>
                </a:solidFill>
                <a:ea typeface="ＭＳ Ｐゴシック" charset="-128"/>
                <a:cs typeface="Calibri"/>
              </a:rPr>
              <a:t>New Delhi</a:t>
            </a:r>
          </a:p>
        </p:txBody>
      </p:sp>
      <p:sp>
        <p:nvSpPr>
          <p:cNvPr id="956" name="Text Box 426"/>
          <p:cNvSpPr txBox="1">
            <a:spLocks noChangeArrowheads="1"/>
          </p:cNvSpPr>
          <p:nvPr/>
        </p:nvSpPr>
        <p:spPr bwMode="auto">
          <a:xfrm>
            <a:off x="7848760" y="3974685"/>
            <a:ext cx="754296" cy="200943"/>
          </a:xfrm>
          <a:prstGeom prst="rect">
            <a:avLst/>
          </a:prstGeom>
          <a:noFill/>
          <a:ln w="9525">
            <a:noFill/>
            <a:miter lim="800000"/>
            <a:headEnd/>
            <a:tailEnd/>
          </a:ln>
        </p:spPr>
        <p:txBody>
          <a:bodyPr lIns="54000" tIns="36000" rIns="54000" bIns="36000">
            <a:spAutoFit/>
          </a:bodyPr>
          <a:lstStyle/>
          <a:p>
            <a:pPr defTabSz="457200" eaLnBrk="0" fontAlgn="base" hangingPunct="0">
              <a:lnSpc>
                <a:spcPct val="80000"/>
              </a:lnSpc>
              <a:spcBef>
                <a:spcPct val="20000"/>
              </a:spcBef>
              <a:spcAft>
                <a:spcPct val="0"/>
              </a:spcAft>
              <a:buClr>
                <a:srgbClr val="F04E22"/>
              </a:buClr>
              <a:buFont typeface="Gill Sans Ultra Bold Condensed" charset="0"/>
              <a:buNone/>
              <a:defRPr/>
            </a:pPr>
            <a:r>
              <a:rPr lang="de-DE" sz="1000" dirty="0">
                <a:solidFill>
                  <a:srgbClr val="492E4D">
                    <a:lumMod val="50000"/>
                  </a:srgbClr>
                </a:solidFill>
                <a:ea typeface="ＭＳ Ｐゴシック" pitchFamily="34" charset="-128"/>
                <a:cs typeface="Calibri"/>
              </a:rPr>
              <a:t>Brisbane</a:t>
            </a:r>
          </a:p>
        </p:txBody>
      </p:sp>
      <p:sp>
        <p:nvSpPr>
          <p:cNvPr id="957" name="Text Box 426"/>
          <p:cNvSpPr txBox="1">
            <a:spLocks noChangeArrowheads="1"/>
          </p:cNvSpPr>
          <p:nvPr/>
        </p:nvSpPr>
        <p:spPr bwMode="auto">
          <a:xfrm>
            <a:off x="7718147" y="4374254"/>
            <a:ext cx="752648" cy="200943"/>
          </a:xfrm>
          <a:prstGeom prst="rect">
            <a:avLst/>
          </a:prstGeom>
          <a:noFill/>
          <a:ln w="9525">
            <a:noFill/>
            <a:miter lim="800000"/>
            <a:headEnd/>
            <a:tailEnd/>
          </a:ln>
        </p:spPr>
        <p:txBody>
          <a:bodyPr lIns="54000" tIns="36000" rIns="54000" bIns="36000">
            <a:spAutoFit/>
          </a:bodyPr>
          <a:lstStyle/>
          <a:p>
            <a:pPr defTabSz="457200" eaLnBrk="0" fontAlgn="base" hangingPunct="0">
              <a:lnSpc>
                <a:spcPct val="80000"/>
              </a:lnSpc>
              <a:spcBef>
                <a:spcPct val="20000"/>
              </a:spcBef>
              <a:spcAft>
                <a:spcPct val="0"/>
              </a:spcAft>
              <a:buClr>
                <a:srgbClr val="F04E22"/>
              </a:buClr>
              <a:buFont typeface="Gill Sans Ultra Bold Condensed" charset="0"/>
              <a:buNone/>
              <a:defRPr/>
            </a:pPr>
            <a:r>
              <a:rPr lang="de-DE" sz="1000" dirty="0">
                <a:solidFill>
                  <a:srgbClr val="492E4D">
                    <a:lumMod val="50000"/>
                  </a:srgbClr>
                </a:solidFill>
                <a:ea typeface="ＭＳ Ｐゴシック" pitchFamily="34" charset="-128"/>
                <a:cs typeface="Calibri"/>
              </a:rPr>
              <a:t>Melbourne</a:t>
            </a:r>
          </a:p>
        </p:txBody>
      </p:sp>
      <p:sp>
        <p:nvSpPr>
          <p:cNvPr id="483" name="Freeform 414"/>
          <p:cNvSpPr>
            <a:spLocks/>
          </p:cNvSpPr>
          <p:nvPr/>
        </p:nvSpPr>
        <p:spPr bwMode="auto">
          <a:xfrm>
            <a:off x="2619303" y="2697726"/>
            <a:ext cx="322262" cy="157163"/>
          </a:xfrm>
          <a:custGeom>
            <a:avLst/>
            <a:gdLst>
              <a:gd name="T0" fmla="*/ 0 w 44"/>
              <a:gd name="T1" fmla="*/ 0 h 137"/>
              <a:gd name="T2" fmla="*/ 0 w 44"/>
              <a:gd name="T3" fmla="*/ 2147483647 h 137"/>
              <a:gd name="T4" fmla="*/ 2147483647 w 44"/>
              <a:gd name="T5" fmla="*/ 2147483647 h 137"/>
              <a:gd name="T6" fmla="*/ 0 60000 65536"/>
              <a:gd name="T7" fmla="*/ 0 60000 65536"/>
              <a:gd name="T8" fmla="*/ 0 60000 65536"/>
              <a:gd name="T9" fmla="*/ 0 w 44"/>
              <a:gd name="T10" fmla="*/ 0 h 137"/>
              <a:gd name="T11" fmla="*/ 44 w 44"/>
              <a:gd name="T12" fmla="*/ 137 h 137"/>
            </a:gdLst>
            <a:ahLst/>
            <a:cxnLst>
              <a:cxn ang="T6">
                <a:pos x="T0" y="T1"/>
              </a:cxn>
              <a:cxn ang="T7">
                <a:pos x="T2" y="T3"/>
              </a:cxn>
              <a:cxn ang="T8">
                <a:pos x="T4" y="T5"/>
              </a:cxn>
            </a:cxnLst>
            <a:rect l="T9" t="T10" r="T11" b="T12"/>
            <a:pathLst>
              <a:path w="44" h="137">
                <a:moveTo>
                  <a:pt x="0" y="0"/>
                </a:moveTo>
                <a:lnTo>
                  <a:pt x="0" y="137"/>
                </a:lnTo>
                <a:lnTo>
                  <a:pt x="44" y="137"/>
                </a:lnTo>
              </a:path>
            </a:pathLst>
          </a:custGeom>
          <a:noFill/>
          <a:ln w="9525">
            <a:solidFill>
              <a:srgbClr val="4D4D4D"/>
            </a:solidFill>
            <a:round/>
            <a:headEnd/>
            <a:tailEnd/>
          </a:ln>
        </p:spPr>
        <p:txBody>
          <a:bodyPr wrap="none" lIns="54000" tIns="36000" rIns="54000" bIns="36000"/>
          <a:lstStyle/>
          <a:p>
            <a:pPr fontAlgn="base">
              <a:lnSpc>
                <a:spcPct val="80000"/>
              </a:lnSpc>
              <a:spcBef>
                <a:spcPct val="20000"/>
              </a:spcBef>
              <a:spcAft>
                <a:spcPct val="0"/>
              </a:spcAft>
              <a:buClr>
                <a:srgbClr val="F04E22"/>
              </a:buClr>
              <a:buFont typeface="Gill Sans Ultra Bold Condensed" charset="0"/>
              <a:buNone/>
              <a:defRPr/>
            </a:pPr>
            <a:endParaRPr lang="en-US" sz="1000" dirty="0">
              <a:solidFill>
                <a:srgbClr val="492E4D">
                  <a:lumMod val="50000"/>
                </a:srgbClr>
              </a:solidFill>
              <a:ea typeface="ＭＳ Ｐゴシック" pitchFamily="34" charset="-128"/>
              <a:cs typeface="Calibri"/>
            </a:endParaRPr>
          </a:p>
        </p:txBody>
      </p:sp>
      <p:sp>
        <p:nvSpPr>
          <p:cNvPr id="481" name="Rectangle 480"/>
          <p:cNvSpPr/>
          <p:nvPr/>
        </p:nvSpPr>
        <p:spPr>
          <a:xfrm>
            <a:off x="342750" y="4614473"/>
            <a:ext cx="8806988" cy="1835421"/>
          </a:xfrm>
          <a:prstGeom prst="rect">
            <a:avLst/>
          </a:prstGeom>
          <a:gradFill flip="none" rotWithShape="1">
            <a:gsLst>
              <a:gs pos="100000">
                <a:srgbClr val="FF6600">
                  <a:alpha val="50000"/>
                </a:srgbClr>
              </a:gs>
              <a:gs pos="0">
                <a:srgbClr val="FFFFFF">
                  <a:alpha val="50000"/>
                </a:srgbClr>
              </a:gs>
            </a:gsLst>
            <a:path path="circle">
              <a:fillToRect l="100000" t="100000"/>
            </a:path>
            <a:tileRect r="-100000" b="-100000"/>
          </a:gra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Oval 4"/>
          <p:cNvSpPr/>
          <p:nvPr/>
        </p:nvSpPr>
        <p:spPr bwMode="auto">
          <a:xfrm>
            <a:off x="7810500" y="4042021"/>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a:solidFill>
                <a:srgbClr val="492E4D">
                  <a:lumMod val="50000"/>
                </a:srgbClr>
              </a:solidFill>
              <a:ea typeface="ＭＳ Ｐゴシック"/>
              <a:cs typeface="Calibri"/>
            </a:endParaRPr>
          </a:p>
        </p:txBody>
      </p:sp>
      <p:sp>
        <p:nvSpPr>
          <p:cNvPr id="1407" name="Oval 1406"/>
          <p:cNvSpPr/>
          <p:nvPr/>
        </p:nvSpPr>
        <p:spPr bwMode="auto">
          <a:xfrm>
            <a:off x="7742059" y="4241716"/>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a:solidFill>
                <a:srgbClr val="492E4D">
                  <a:lumMod val="50000"/>
                </a:srgbClr>
              </a:solidFill>
              <a:ea typeface="ＭＳ Ｐゴシック"/>
              <a:cs typeface="Calibri"/>
            </a:endParaRPr>
          </a:p>
        </p:txBody>
      </p:sp>
      <p:sp>
        <p:nvSpPr>
          <p:cNvPr id="1408" name="Oval 1407"/>
          <p:cNvSpPr/>
          <p:nvPr/>
        </p:nvSpPr>
        <p:spPr bwMode="auto">
          <a:xfrm>
            <a:off x="7675224" y="4441719"/>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a:solidFill>
                <a:srgbClr val="492E4D">
                  <a:lumMod val="50000"/>
                </a:srgbClr>
              </a:solidFill>
              <a:ea typeface="ＭＳ Ｐゴシック"/>
              <a:cs typeface="Calibri"/>
            </a:endParaRPr>
          </a:p>
        </p:txBody>
      </p:sp>
      <p:sp>
        <p:nvSpPr>
          <p:cNvPr id="1409" name="Oval 1408"/>
          <p:cNvSpPr/>
          <p:nvPr/>
        </p:nvSpPr>
        <p:spPr bwMode="auto">
          <a:xfrm>
            <a:off x="7339926" y="2435581"/>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1410" name="Oval 1409"/>
          <p:cNvSpPr/>
          <p:nvPr/>
        </p:nvSpPr>
        <p:spPr bwMode="auto">
          <a:xfrm>
            <a:off x="6680514" y="3369999"/>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a:solidFill>
                <a:srgbClr val="492E4D">
                  <a:lumMod val="50000"/>
                </a:srgbClr>
              </a:solidFill>
              <a:ea typeface="ＭＳ Ｐゴシック"/>
              <a:cs typeface="Calibri"/>
            </a:endParaRPr>
          </a:p>
        </p:txBody>
      </p:sp>
      <p:sp>
        <p:nvSpPr>
          <p:cNvPr id="1411" name="Oval 1410"/>
          <p:cNvSpPr/>
          <p:nvPr/>
        </p:nvSpPr>
        <p:spPr bwMode="auto">
          <a:xfrm>
            <a:off x="5466407" y="2903523"/>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a:solidFill>
                <a:srgbClr val="492E4D">
                  <a:lumMod val="50000"/>
                </a:srgbClr>
              </a:solidFill>
              <a:ea typeface="ＭＳ Ｐゴシック"/>
              <a:cs typeface="Calibri"/>
            </a:endParaRPr>
          </a:p>
        </p:txBody>
      </p:sp>
      <p:sp>
        <p:nvSpPr>
          <p:cNvPr id="1412" name="Oval 1411"/>
          <p:cNvSpPr/>
          <p:nvPr/>
        </p:nvSpPr>
        <p:spPr bwMode="auto">
          <a:xfrm>
            <a:off x="6062908" y="2697293"/>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a:solidFill>
                <a:srgbClr val="492E4D">
                  <a:lumMod val="50000"/>
                </a:srgbClr>
              </a:solidFill>
              <a:ea typeface="ＭＳ Ｐゴシック"/>
              <a:cs typeface="Calibri"/>
            </a:endParaRPr>
          </a:p>
        </p:txBody>
      </p:sp>
      <p:sp>
        <p:nvSpPr>
          <p:cNvPr id="1413" name="Oval 1412"/>
          <p:cNvSpPr/>
          <p:nvPr/>
        </p:nvSpPr>
        <p:spPr bwMode="auto">
          <a:xfrm>
            <a:off x="6137150" y="3104830"/>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a:solidFill>
                <a:srgbClr val="492E4D">
                  <a:lumMod val="50000"/>
                </a:srgbClr>
              </a:solidFill>
              <a:ea typeface="ＭＳ Ｐゴシック"/>
              <a:cs typeface="Calibri"/>
            </a:endParaRPr>
          </a:p>
        </p:txBody>
      </p:sp>
      <p:sp>
        <p:nvSpPr>
          <p:cNvPr id="1414" name="Oval 1413"/>
          <p:cNvSpPr/>
          <p:nvPr/>
        </p:nvSpPr>
        <p:spPr bwMode="auto">
          <a:xfrm>
            <a:off x="5129837" y="1969018"/>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1415" name="Oval 1414"/>
          <p:cNvSpPr/>
          <p:nvPr/>
        </p:nvSpPr>
        <p:spPr bwMode="auto">
          <a:xfrm>
            <a:off x="4794008" y="1697013"/>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1416" name="Text Box 396"/>
          <p:cNvSpPr txBox="1">
            <a:spLocks noChangeArrowheads="1"/>
          </p:cNvSpPr>
          <p:nvPr/>
        </p:nvSpPr>
        <p:spPr bwMode="auto">
          <a:xfrm>
            <a:off x="4873292" y="1003467"/>
            <a:ext cx="777352" cy="200943"/>
          </a:xfrm>
          <a:prstGeom prst="rect">
            <a:avLst/>
          </a:prstGeom>
          <a:noFill/>
          <a:ln w="9525">
            <a:noFill/>
            <a:miter lim="800000"/>
            <a:headEnd/>
            <a:tailEnd/>
          </a:ln>
        </p:spPr>
        <p:txBody>
          <a:bodyPr lIns="54000" tIns="36000" rIns="54000" bIns="36000">
            <a:spAutoFit/>
          </a:bodyPr>
          <a:lstStyle/>
          <a:p>
            <a:pPr defTabSz="457200" eaLnBrk="0" fontAlgn="base" hangingPunct="0">
              <a:lnSpc>
                <a:spcPct val="80000"/>
              </a:lnSpc>
              <a:spcBef>
                <a:spcPct val="20000"/>
              </a:spcBef>
              <a:spcAft>
                <a:spcPct val="0"/>
              </a:spcAft>
              <a:buClr>
                <a:srgbClr val="F04E22"/>
              </a:buClr>
              <a:buFont typeface="Gill Sans Ultra Bold Condensed" pitchFamily="34" charset="0"/>
              <a:buNone/>
              <a:defRPr/>
            </a:pPr>
            <a:r>
              <a:rPr lang="de-DE" sz="1000" dirty="0" err="1">
                <a:solidFill>
                  <a:srgbClr val="492E4D">
                    <a:lumMod val="50000"/>
                  </a:srgbClr>
                </a:solidFill>
                <a:ea typeface="ＭＳ Ｐゴシック" charset="-128"/>
                <a:cs typeface="Calibri"/>
              </a:rPr>
              <a:t>Münich</a:t>
            </a:r>
            <a:endParaRPr lang="de-DE" sz="1000" dirty="0">
              <a:solidFill>
                <a:srgbClr val="492E4D">
                  <a:lumMod val="50000"/>
                </a:srgbClr>
              </a:solidFill>
              <a:ea typeface="ＭＳ Ｐゴシック" charset="-128"/>
              <a:cs typeface="Calibri"/>
            </a:endParaRPr>
          </a:p>
        </p:txBody>
      </p:sp>
      <p:sp>
        <p:nvSpPr>
          <p:cNvPr id="1417" name="Oval 1416"/>
          <p:cNvSpPr/>
          <p:nvPr/>
        </p:nvSpPr>
        <p:spPr bwMode="auto">
          <a:xfrm>
            <a:off x="4594497" y="1829994"/>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1418" name="Oval 1417"/>
          <p:cNvSpPr/>
          <p:nvPr/>
        </p:nvSpPr>
        <p:spPr bwMode="auto">
          <a:xfrm>
            <a:off x="4664306" y="1899549"/>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1419" name="Oval 1418"/>
          <p:cNvSpPr/>
          <p:nvPr/>
        </p:nvSpPr>
        <p:spPr bwMode="auto">
          <a:xfrm>
            <a:off x="4393137" y="2096593"/>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1420" name="Oval 1419"/>
          <p:cNvSpPr/>
          <p:nvPr/>
        </p:nvSpPr>
        <p:spPr bwMode="auto">
          <a:xfrm>
            <a:off x="4332652" y="2029503"/>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1421" name="Oval 1420"/>
          <p:cNvSpPr/>
          <p:nvPr/>
        </p:nvSpPr>
        <p:spPr bwMode="auto">
          <a:xfrm>
            <a:off x="4263701" y="2096593"/>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1422" name="Oval 1421"/>
          <p:cNvSpPr/>
          <p:nvPr/>
        </p:nvSpPr>
        <p:spPr bwMode="auto">
          <a:xfrm>
            <a:off x="4261741" y="1969018"/>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1423" name="Oval 1422"/>
          <p:cNvSpPr/>
          <p:nvPr/>
        </p:nvSpPr>
        <p:spPr bwMode="auto">
          <a:xfrm>
            <a:off x="2786518" y="2431348"/>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1424" name="Oval 1423"/>
          <p:cNvSpPr/>
          <p:nvPr/>
        </p:nvSpPr>
        <p:spPr bwMode="auto">
          <a:xfrm>
            <a:off x="2717567" y="2503159"/>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1425" name="Oval 1424"/>
          <p:cNvSpPr/>
          <p:nvPr/>
        </p:nvSpPr>
        <p:spPr bwMode="auto">
          <a:xfrm>
            <a:off x="2657353" y="2566938"/>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1426" name="Oval 1425"/>
          <p:cNvSpPr/>
          <p:nvPr/>
        </p:nvSpPr>
        <p:spPr bwMode="auto">
          <a:xfrm>
            <a:off x="2587790" y="2635889"/>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1427" name="Oval 1426"/>
          <p:cNvSpPr/>
          <p:nvPr/>
        </p:nvSpPr>
        <p:spPr bwMode="auto">
          <a:xfrm>
            <a:off x="2518360" y="2766879"/>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1428" name="Oval 1427"/>
          <p:cNvSpPr/>
          <p:nvPr/>
        </p:nvSpPr>
        <p:spPr bwMode="auto">
          <a:xfrm>
            <a:off x="2653829" y="2096593"/>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1429" name="Oval 1428"/>
          <p:cNvSpPr/>
          <p:nvPr/>
        </p:nvSpPr>
        <p:spPr bwMode="auto">
          <a:xfrm>
            <a:off x="2386990" y="2368276"/>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1430" name="Oval 1429"/>
          <p:cNvSpPr/>
          <p:nvPr/>
        </p:nvSpPr>
        <p:spPr bwMode="auto">
          <a:xfrm>
            <a:off x="2250171" y="2702161"/>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1431" name="Oval 1430"/>
          <p:cNvSpPr/>
          <p:nvPr/>
        </p:nvSpPr>
        <p:spPr bwMode="auto">
          <a:xfrm>
            <a:off x="2187723" y="2435241"/>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1432" name="Oval 1431"/>
          <p:cNvSpPr/>
          <p:nvPr/>
        </p:nvSpPr>
        <p:spPr bwMode="auto">
          <a:xfrm>
            <a:off x="2119479" y="2033736"/>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1433" name="Oval 1432"/>
          <p:cNvSpPr/>
          <p:nvPr/>
        </p:nvSpPr>
        <p:spPr bwMode="auto">
          <a:xfrm>
            <a:off x="1985984" y="2364043"/>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1434" name="Oval 1433"/>
          <p:cNvSpPr/>
          <p:nvPr/>
        </p:nvSpPr>
        <p:spPr bwMode="auto">
          <a:xfrm>
            <a:off x="1649191" y="2434989"/>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1435" name="Oval 1434"/>
          <p:cNvSpPr/>
          <p:nvPr/>
        </p:nvSpPr>
        <p:spPr bwMode="auto">
          <a:xfrm>
            <a:off x="1649191" y="2571171"/>
            <a:ext cx="60485" cy="60485"/>
          </a:xfrm>
          <a:prstGeom prst="ellipse">
            <a:avLst/>
          </a:prstGeom>
          <a:solidFill>
            <a:srgbClr val="FF6600"/>
          </a:solidFill>
          <a:ln w="9525"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2" name="TextBox 1"/>
          <p:cNvSpPr txBox="1"/>
          <p:nvPr/>
        </p:nvSpPr>
        <p:spPr>
          <a:xfrm>
            <a:off x="696108" y="4793604"/>
            <a:ext cx="1491017" cy="276999"/>
          </a:xfrm>
          <a:prstGeom prst="rect">
            <a:avLst/>
          </a:prstGeom>
          <a:noFill/>
        </p:spPr>
        <p:txBody>
          <a:bodyPr wrap="square" rtlCol="0">
            <a:noAutofit/>
          </a:bodyPr>
          <a:lstStyle/>
          <a:p>
            <a:pPr fontAlgn="base">
              <a:spcBef>
                <a:spcPct val="0"/>
              </a:spcBef>
              <a:spcAft>
                <a:spcPct val="0"/>
              </a:spcAft>
            </a:pPr>
            <a:r>
              <a:rPr lang="en-US" sz="1200" i="1" dirty="0">
                <a:solidFill>
                  <a:srgbClr val="492E4D"/>
                </a:solidFill>
                <a:latin typeface="Georgia"/>
                <a:ea typeface="ＭＳ Ｐゴシック" charset="-128"/>
                <a:cs typeface="Georgia"/>
              </a:rPr>
              <a:t>Founded in</a:t>
            </a:r>
            <a:endParaRPr lang="en-US" sz="1600" dirty="0">
              <a:solidFill>
                <a:srgbClr val="492E4D"/>
              </a:solidFill>
              <a:latin typeface="Arial" charset="0"/>
              <a:ea typeface="ＭＳ Ｐゴシック" charset="-128"/>
            </a:endParaRPr>
          </a:p>
        </p:txBody>
      </p:sp>
      <p:sp>
        <p:nvSpPr>
          <p:cNvPr id="102" name="TextBox 101"/>
          <p:cNvSpPr txBox="1"/>
          <p:nvPr/>
        </p:nvSpPr>
        <p:spPr>
          <a:xfrm>
            <a:off x="676467" y="4855371"/>
            <a:ext cx="1003267" cy="276999"/>
          </a:xfrm>
          <a:prstGeom prst="rect">
            <a:avLst/>
          </a:prstGeom>
          <a:noFill/>
        </p:spPr>
        <p:txBody>
          <a:bodyPr wrap="square" rtlCol="0">
            <a:noAutofit/>
          </a:bodyPr>
          <a:lstStyle/>
          <a:p>
            <a:pPr fontAlgn="base">
              <a:spcBef>
                <a:spcPct val="0"/>
              </a:spcBef>
              <a:spcAft>
                <a:spcPct val="0"/>
              </a:spcAft>
            </a:pPr>
            <a:r>
              <a:rPr lang="en-US" sz="2800" b="1" i="1" dirty="0">
                <a:solidFill>
                  <a:srgbClr val="492E4D"/>
                </a:solidFill>
                <a:latin typeface="Georgia"/>
                <a:ea typeface="ＭＳ Ｐゴシック" charset="-128"/>
                <a:cs typeface="Georgia"/>
              </a:rPr>
              <a:t>1991</a:t>
            </a:r>
          </a:p>
        </p:txBody>
      </p:sp>
      <p:sp>
        <p:nvSpPr>
          <p:cNvPr id="106" name="TextBox 105"/>
          <p:cNvSpPr txBox="1"/>
          <p:nvPr/>
        </p:nvSpPr>
        <p:spPr>
          <a:xfrm>
            <a:off x="882097" y="5398532"/>
            <a:ext cx="1939565" cy="276999"/>
          </a:xfrm>
          <a:prstGeom prst="rect">
            <a:avLst/>
          </a:prstGeom>
          <a:noFill/>
        </p:spPr>
        <p:txBody>
          <a:bodyPr wrap="square" rtlCol="0">
            <a:noAutofit/>
          </a:bodyPr>
          <a:lstStyle/>
          <a:p>
            <a:pPr fontAlgn="base">
              <a:spcBef>
                <a:spcPct val="0"/>
              </a:spcBef>
              <a:spcAft>
                <a:spcPct val="0"/>
              </a:spcAft>
            </a:pPr>
            <a:r>
              <a:rPr lang="en-US" i="1" dirty="0">
                <a:solidFill>
                  <a:srgbClr val="492E4D"/>
                </a:solidFill>
                <a:latin typeface="Georgia"/>
                <a:ea typeface="ＭＳ Ｐゴシック" charset="-128"/>
                <a:cs typeface="Georgia"/>
              </a:rPr>
              <a:t>On</a:t>
            </a:r>
            <a:r>
              <a:rPr lang="en-US" sz="1200" i="1" dirty="0">
                <a:solidFill>
                  <a:srgbClr val="492E4D"/>
                </a:solidFill>
                <a:latin typeface="Georgia"/>
                <a:ea typeface="ＭＳ Ｐゴシック" charset="-128"/>
                <a:cs typeface="Georgia"/>
              </a:rPr>
              <a:t> </a:t>
            </a:r>
            <a:r>
              <a:rPr lang="en-US" sz="2400" b="1" i="1" dirty="0">
                <a:solidFill>
                  <a:srgbClr val="492E4D"/>
                </a:solidFill>
                <a:latin typeface="Georgia"/>
                <a:ea typeface="ＭＳ Ｐゴシック" charset="-128"/>
                <a:cs typeface="Georgia"/>
              </a:rPr>
              <a:t>NASDAQ</a:t>
            </a:r>
            <a:endParaRPr lang="en-US" sz="2400" b="1" dirty="0">
              <a:solidFill>
                <a:srgbClr val="492E4D"/>
              </a:solidFill>
              <a:latin typeface="Arial" charset="0"/>
              <a:ea typeface="ＭＳ Ｐゴシック" charset="-128"/>
            </a:endParaRPr>
          </a:p>
        </p:txBody>
      </p:sp>
      <p:sp>
        <p:nvSpPr>
          <p:cNvPr id="107" name="TextBox 106"/>
          <p:cNvSpPr txBox="1"/>
          <p:nvPr/>
        </p:nvSpPr>
        <p:spPr>
          <a:xfrm>
            <a:off x="1032875" y="5778977"/>
            <a:ext cx="1469193" cy="276999"/>
          </a:xfrm>
          <a:prstGeom prst="rect">
            <a:avLst/>
          </a:prstGeom>
          <a:noFill/>
        </p:spPr>
        <p:txBody>
          <a:bodyPr wrap="square" rtlCol="0">
            <a:noAutofit/>
          </a:bodyPr>
          <a:lstStyle/>
          <a:p>
            <a:pPr fontAlgn="base">
              <a:lnSpc>
                <a:spcPct val="70000"/>
              </a:lnSpc>
              <a:spcBef>
                <a:spcPct val="0"/>
              </a:spcBef>
              <a:spcAft>
                <a:spcPct val="0"/>
              </a:spcAft>
            </a:pPr>
            <a:r>
              <a:rPr lang="en-US" i="1" dirty="0">
                <a:solidFill>
                  <a:srgbClr val="492E4D"/>
                </a:solidFill>
                <a:latin typeface="Georgia"/>
                <a:ea typeface="ＭＳ Ｐゴシック" charset="-128"/>
                <a:cs typeface="Georgia"/>
              </a:rPr>
              <a:t>Since</a:t>
            </a:r>
          </a:p>
        </p:txBody>
      </p:sp>
      <p:sp>
        <p:nvSpPr>
          <p:cNvPr id="109" name="TextBox 108"/>
          <p:cNvSpPr txBox="1"/>
          <p:nvPr/>
        </p:nvSpPr>
        <p:spPr>
          <a:xfrm>
            <a:off x="1599498" y="5723576"/>
            <a:ext cx="1469193" cy="276999"/>
          </a:xfrm>
          <a:prstGeom prst="rect">
            <a:avLst/>
          </a:prstGeom>
          <a:noFill/>
        </p:spPr>
        <p:txBody>
          <a:bodyPr wrap="square" rtlCol="0">
            <a:noAutofit/>
          </a:bodyPr>
          <a:lstStyle/>
          <a:p>
            <a:pPr fontAlgn="base">
              <a:lnSpc>
                <a:spcPct val="70000"/>
              </a:lnSpc>
              <a:spcBef>
                <a:spcPct val="0"/>
              </a:spcBef>
              <a:spcAft>
                <a:spcPct val="0"/>
              </a:spcAft>
            </a:pPr>
            <a:r>
              <a:rPr lang="en-US" sz="2800" b="1" i="1" dirty="0">
                <a:solidFill>
                  <a:srgbClr val="492E4D"/>
                </a:solidFill>
                <a:latin typeface="Georgia"/>
                <a:ea typeface="ＭＳ Ｐゴシック" charset="-128"/>
                <a:cs typeface="Georgia"/>
              </a:rPr>
              <a:t>1996</a:t>
            </a:r>
          </a:p>
        </p:txBody>
      </p:sp>
      <p:sp>
        <p:nvSpPr>
          <p:cNvPr id="113" name="Oval 112"/>
          <p:cNvSpPr/>
          <p:nvPr/>
        </p:nvSpPr>
        <p:spPr bwMode="auto">
          <a:xfrm>
            <a:off x="793990" y="5602761"/>
            <a:ext cx="127557" cy="127557"/>
          </a:xfrm>
          <a:prstGeom prst="ellipse">
            <a:avLst/>
          </a:prstGeom>
          <a:solidFill>
            <a:srgbClr val="FF6600"/>
          </a:solidFill>
          <a:ln w="19050"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118" name="TextBox 117"/>
          <p:cNvSpPr txBox="1"/>
          <p:nvPr/>
        </p:nvSpPr>
        <p:spPr>
          <a:xfrm>
            <a:off x="1641329" y="5078126"/>
            <a:ext cx="2136861" cy="276999"/>
          </a:xfrm>
          <a:prstGeom prst="rect">
            <a:avLst/>
          </a:prstGeom>
          <a:noFill/>
        </p:spPr>
        <p:txBody>
          <a:bodyPr wrap="square" rtlCol="0">
            <a:noAutofit/>
          </a:bodyPr>
          <a:lstStyle/>
          <a:p>
            <a:pPr algn="r" fontAlgn="base">
              <a:lnSpc>
                <a:spcPct val="70000"/>
              </a:lnSpc>
              <a:spcBef>
                <a:spcPct val="0"/>
              </a:spcBef>
              <a:spcAft>
                <a:spcPct val="0"/>
              </a:spcAft>
            </a:pPr>
            <a:r>
              <a:rPr lang="en-US" sz="1400" i="1" dirty="0">
                <a:solidFill>
                  <a:srgbClr val="492E4D"/>
                </a:solidFill>
                <a:latin typeface="Georgia"/>
                <a:ea typeface="ＭＳ Ｐゴシック" charset="-128"/>
                <a:cs typeface="Georgia"/>
              </a:rPr>
              <a:t>as of June 2012 </a:t>
            </a:r>
          </a:p>
        </p:txBody>
      </p:sp>
      <p:sp>
        <p:nvSpPr>
          <p:cNvPr id="117" name="TextBox 116"/>
          <p:cNvSpPr txBox="1"/>
          <p:nvPr/>
        </p:nvSpPr>
        <p:spPr>
          <a:xfrm>
            <a:off x="2111026" y="4719470"/>
            <a:ext cx="2192944" cy="276999"/>
          </a:xfrm>
          <a:prstGeom prst="rect">
            <a:avLst/>
          </a:prstGeom>
          <a:noFill/>
        </p:spPr>
        <p:txBody>
          <a:bodyPr wrap="square" rtlCol="0">
            <a:noAutofit/>
          </a:bodyPr>
          <a:lstStyle/>
          <a:p>
            <a:pPr fontAlgn="base">
              <a:spcBef>
                <a:spcPct val="0"/>
              </a:spcBef>
              <a:spcAft>
                <a:spcPct val="0"/>
              </a:spcAft>
            </a:pPr>
            <a:r>
              <a:rPr lang="en-US" sz="2400" b="1" i="1" dirty="0">
                <a:solidFill>
                  <a:srgbClr val="492E4D"/>
                </a:solidFill>
                <a:latin typeface="Georgia"/>
                <a:ea typeface="ＭＳ Ｐゴシック" charset="-128"/>
                <a:cs typeface="Georgia"/>
              </a:rPr>
              <a:t>Market cap</a:t>
            </a:r>
            <a:endParaRPr lang="en-US" sz="2400" b="1" dirty="0">
              <a:solidFill>
                <a:srgbClr val="492E4D"/>
              </a:solidFill>
              <a:latin typeface="Arial" charset="0"/>
              <a:ea typeface="ＭＳ Ｐゴシック" charset="-128"/>
            </a:endParaRPr>
          </a:p>
        </p:txBody>
      </p:sp>
      <p:sp>
        <p:nvSpPr>
          <p:cNvPr id="120" name="Oval 119"/>
          <p:cNvSpPr/>
          <p:nvPr/>
        </p:nvSpPr>
        <p:spPr bwMode="auto">
          <a:xfrm>
            <a:off x="2035619" y="4879249"/>
            <a:ext cx="127557" cy="127557"/>
          </a:xfrm>
          <a:prstGeom prst="ellipse">
            <a:avLst/>
          </a:prstGeom>
          <a:solidFill>
            <a:srgbClr val="FF6600"/>
          </a:solidFill>
          <a:ln w="19050"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119" name="TextBox 118"/>
          <p:cNvSpPr txBox="1"/>
          <p:nvPr/>
        </p:nvSpPr>
        <p:spPr>
          <a:xfrm>
            <a:off x="3802573" y="5009304"/>
            <a:ext cx="1872055" cy="276999"/>
          </a:xfrm>
          <a:prstGeom prst="rect">
            <a:avLst/>
          </a:prstGeom>
          <a:noFill/>
        </p:spPr>
        <p:txBody>
          <a:bodyPr wrap="square" rtlCol="0">
            <a:noAutofit/>
          </a:bodyPr>
          <a:lstStyle/>
          <a:p>
            <a:pPr fontAlgn="base">
              <a:lnSpc>
                <a:spcPct val="70000"/>
              </a:lnSpc>
              <a:spcBef>
                <a:spcPct val="0"/>
              </a:spcBef>
              <a:spcAft>
                <a:spcPct val="0"/>
              </a:spcAft>
            </a:pPr>
            <a:r>
              <a:rPr lang="en-US" sz="2800" b="1" i="1" dirty="0">
                <a:solidFill>
                  <a:srgbClr val="492E4D"/>
                </a:solidFill>
                <a:latin typeface="Georgia"/>
                <a:ea typeface="ＭＳ Ｐゴシック" charset="-128"/>
                <a:cs typeface="Georgia"/>
              </a:rPr>
              <a:t>$1.51bn</a:t>
            </a:r>
          </a:p>
        </p:txBody>
      </p:sp>
      <p:sp>
        <p:nvSpPr>
          <p:cNvPr id="126" name="TextBox 125"/>
          <p:cNvSpPr txBox="1"/>
          <p:nvPr/>
        </p:nvSpPr>
        <p:spPr>
          <a:xfrm>
            <a:off x="3189745" y="5447373"/>
            <a:ext cx="1943376" cy="384154"/>
          </a:xfrm>
          <a:prstGeom prst="rect">
            <a:avLst/>
          </a:prstGeom>
          <a:noFill/>
        </p:spPr>
        <p:txBody>
          <a:bodyPr wrap="square" rtlCol="0">
            <a:noAutofit/>
          </a:bodyPr>
          <a:lstStyle/>
          <a:p>
            <a:pPr fontAlgn="base">
              <a:spcBef>
                <a:spcPct val="0"/>
              </a:spcBef>
              <a:spcAft>
                <a:spcPct val="0"/>
              </a:spcAft>
            </a:pPr>
            <a:r>
              <a:rPr lang="en-US" i="1" dirty="0" smtClean="0">
                <a:solidFill>
                  <a:srgbClr val="492E4D"/>
                </a:solidFill>
                <a:latin typeface="Georgia"/>
                <a:ea typeface="ＭＳ Ｐゴシック" charset="-128"/>
                <a:cs typeface="Georgia"/>
              </a:rPr>
              <a:t>Global</a:t>
            </a:r>
            <a:endParaRPr lang="en-US" sz="2800" b="1" dirty="0">
              <a:solidFill>
                <a:srgbClr val="492E4D"/>
              </a:solidFill>
              <a:latin typeface="Arial" charset="0"/>
              <a:ea typeface="ＭＳ Ｐゴシック" charset="-128"/>
            </a:endParaRPr>
          </a:p>
        </p:txBody>
      </p:sp>
      <p:sp>
        <p:nvSpPr>
          <p:cNvPr id="127" name="TextBox 126"/>
          <p:cNvSpPr txBox="1"/>
          <p:nvPr/>
        </p:nvSpPr>
        <p:spPr>
          <a:xfrm>
            <a:off x="3351003" y="5829204"/>
            <a:ext cx="1469193" cy="276999"/>
          </a:xfrm>
          <a:prstGeom prst="rect">
            <a:avLst/>
          </a:prstGeom>
          <a:noFill/>
        </p:spPr>
        <p:txBody>
          <a:bodyPr wrap="square" rtlCol="0">
            <a:noAutofit/>
          </a:bodyPr>
          <a:lstStyle/>
          <a:p>
            <a:pPr fontAlgn="base">
              <a:lnSpc>
                <a:spcPct val="70000"/>
              </a:lnSpc>
              <a:spcBef>
                <a:spcPct val="0"/>
              </a:spcBef>
              <a:spcAft>
                <a:spcPct val="0"/>
              </a:spcAft>
            </a:pPr>
            <a:r>
              <a:rPr lang="en-US" b="1" i="1" dirty="0">
                <a:solidFill>
                  <a:srgbClr val="492E4D"/>
                </a:solidFill>
                <a:latin typeface="Georgia"/>
                <a:ea typeface="ＭＳ Ｐゴシック" charset="-128"/>
                <a:cs typeface="Georgia"/>
              </a:rPr>
              <a:t>client base</a:t>
            </a:r>
          </a:p>
        </p:txBody>
      </p:sp>
      <p:sp>
        <p:nvSpPr>
          <p:cNvPr id="129" name="Oval 128"/>
          <p:cNvSpPr/>
          <p:nvPr/>
        </p:nvSpPr>
        <p:spPr bwMode="auto">
          <a:xfrm>
            <a:off x="3101637" y="5602761"/>
            <a:ext cx="127557" cy="127557"/>
          </a:xfrm>
          <a:prstGeom prst="ellipse">
            <a:avLst/>
          </a:prstGeom>
          <a:solidFill>
            <a:srgbClr val="FF6600"/>
          </a:solidFill>
          <a:ln w="19050"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133" name="TextBox 132"/>
          <p:cNvSpPr txBox="1"/>
          <p:nvPr/>
        </p:nvSpPr>
        <p:spPr>
          <a:xfrm>
            <a:off x="5505329" y="5446311"/>
            <a:ext cx="2566033" cy="513623"/>
          </a:xfrm>
          <a:prstGeom prst="rect">
            <a:avLst/>
          </a:prstGeom>
          <a:noFill/>
        </p:spPr>
        <p:txBody>
          <a:bodyPr wrap="square" rtlCol="0">
            <a:noAutofit/>
          </a:bodyPr>
          <a:lstStyle/>
          <a:p>
            <a:pPr fontAlgn="base">
              <a:lnSpc>
                <a:spcPct val="70000"/>
              </a:lnSpc>
              <a:spcBef>
                <a:spcPct val="0"/>
              </a:spcBef>
              <a:spcAft>
                <a:spcPct val="0"/>
              </a:spcAft>
            </a:pPr>
            <a:r>
              <a:rPr lang="en-US" sz="2800" b="1" i="1" dirty="0">
                <a:solidFill>
                  <a:srgbClr val="492E4D"/>
                </a:solidFill>
                <a:latin typeface="Georgia"/>
                <a:ea typeface="ＭＳ Ｐゴシック" charset="-128"/>
                <a:cs typeface="Georgia"/>
              </a:rPr>
              <a:t>3 business units</a:t>
            </a:r>
            <a:endParaRPr lang="en-US" sz="2800" b="1" dirty="0">
              <a:solidFill>
                <a:srgbClr val="492E4D"/>
              </a:solidFill>
              <a:latin typeface="Arial" charset="0"/>
              <a:ea typeface="ＭＳ Ｐゴシック" charset="-128"/>
            </a:endParaRPr>
          </a:p>
        </p:txBody>
      </p:sp>
      <p:sp>
        <p:nvSpPr>
          <p:cNvPr id="134" name="TextBox 133"/>
          <p:cNvSpPr txBox="1"/>
          <p:nvPr/>
        </p:nvSpPr>
        <p:spPr>
          <a:xfrm>
            <a:off x="6571502" y="5776143"/>
            <a:ext cx="2310629" cy="707000"/>
          </a:xfrm>
          <a:prstGeom prst="rect">
            <a:avLst/>
          </a:prstGeom>
          <a:noFill/>
        </p:spPr>
        <p:txBody>
          <a:bodyPr wrap="square" rtlCol="0">
            <a:noAutofit/>
          </a:bodyPr>
          <a:lstStyle/>
          <a:p>
            <a:pPr marL="171450" indent="-171450" fontAlgn="base">
              <a:spcBef>
                <a:spcPct val="0"/>
              </a:spcBef>
              <a:spcAft>
                <a:spcPct val="0"/>
              </a:spcAft>
              <a:buFont typeface="Lucida Grande"/>
              <a:buChar char="~"/>
            </a:pPr>
            <a:r>
              <a:rPr lang="en-US" sz="1100" i="1" dirty="0">
                <a:solidFill>
                  <a:srgbClr val="492E4D"/>
                </a:solidFill>
                <a:latin typeface="Georgia"/>
                <a:ea typeface="ＭＳ Ｐゴシック" charset="-128"/>
                <a:cs typeface="Georgia"/>
              </a:rPr>
              <a:t>Sapient Global Markets</a:t>
            </a:r>
          </a:p>
          <a:p>
            <a:pPr marL="171450" indent="-171450" fontAlgn="base">
              <a:spcBef>
                <a:spcPct val="0"/>
              </a:spcBef>
              <a:spcAft>
                <a:spcPct val="0"/>
              </a:spcAft>
              <a:buFont typeface="Lucida Grande"/>
              <a:buChar char="~"/>
            </a:pPr>
            <a:r>
              <a:rPr lang="en-US" sz="1100" i="1" dirty="0">
                <a:solidFill>
                  <a:srgbClr val="492E4D"/>
                </a:solidFill>
                <a:latin typeface="Georgia"/>
                <a:ea typeface="ＭＳ Ｐゴシック" charset="-128"/>
                <a:cs typeface="Georgia"/>
              </a:rPr>
              <a:t>Sapient Nitro</a:t>
            </a:r>
          </a:p>
          <a:p>
            <a:pPr marL="171450" indent="-171450" fontAlgn="base">
              <a:spcBef>
                <a:spcPct val="0"/>
              </a:spcBef>
              <a:spcAft>
                <a:spcPct val="0"/>
              </a:spcAft>
              <a:buFont typeface="Lucida Grande"/>
              <a:buChar char="~"/>
            </a:pPr>
            <a:r>
              <a:rPr lang="en-US" sz="1100" i="1" dirty="0">
                <a:solidFill>
                  <a:srgbClr val="492E4D"/>
                </a:solidFill>
                <a:latin typeface="Georgia"/>
                <a:ea typeface="ＭＳ Ｐゴシック" charset="-128"/>
                <a:cs typeface="Georgia"/>
              </a:rPr>
              <a:t>Sapient Government Services</a:t>
            </a:r>
            <a:endParaRPr lang="en-US" sz="1100" b="1" i="1" dirty="0">
              <a:solidFill>
                <a:srgbClr val="492E4D"/>
              </a:solidFill>
              <a:latin typeface="Georgia"/>
              <a:ea typeface="ＭＳ Ｐゴシック" charset="-128"/>
              <a:cs typeface="Georgia"/>
            </a:endParaRPr>
          </a:p>
        </p:txBody>
      </p:sp>
      <p:sp>
        <p:nvSpPr>
          <p:cNvPr id="135" name="Oval 134"/>
          <p:cNvSpPr/>
          <p:nvPr/>
        </p:nvSpPr>
        <p:spPr bwMode="auto">
          <a:xfrm>
            <a:off x="5417222" y="5589669"/>
            <a:ext cx="127557" cy="127557"/>
          </a:xfrm>
          <a:prstGeom prst="ellipse">
            <a:avLst/>
          </a:prstGeom>
          <a:solidFill>
            <a:srgbClr val="FF6600"/>
          </a:solidFill>
          <a:ln w="19050"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136" name="TextBox 135"/>
          <p:cNvSpPr txBox="1"/>
          <p:nvPr/>
        </p:nvSpPr>
        <p:spPr>
          <a:xfrm>
            <a:off x="5819587" y="4629157"/>
            <a:ext cx="2566033" cy="513623"/>
          </a:xfrm>
          <a:prstGeom prst="rect">
            <a:avLst/>
          </a:prstGeom>
          <a:noFill/>
        </p:spPr>
        <p:txBody>
          <a:bodyPr wrap="square" rtlCol="0">
            <a:noAutofit/>
          </a:bodyPr>
          <a:lstStyle/>
          <a:p>
            <a:pPr fontAlgn="base">
              <a:spcBef>
                <a:spcPct val="0"/>
              </a:spcBef>
              <a:spcAft>
                <a:spcPct val="0"/>
              </a:spcAft>
            </a:pPr>
            <a:r>
              <a:rPr lang="en-US" sz="2800" b="1" i="1" dirty="0">
                <a:solidFill>
                  <a:srgbClr val="492E4D"/>
                </a:solidFill>
                <a:latin typeface="Georgia"/>
                <a:ea typeface="ＭＳ Ｐゴシック" charset="-128"/>
                <a:cs typeface="Georgia"/>
              </a:rPr>
              <a:t>10,000+</a:t>
            </a:r>
            <a:endParaRPr lang="en-US" sz="2800" b="1" dirty="0">
              <a:solidFill>
                <a:srgbClr val="492E4D"/>
              </a:solidFill>
              <a:latin typeface="Arial" charset="0"/>
              <a:ea typeface="ＭＳ Ｐゴシック" charset="-128"/>
            </a:endParaRPr>
          </a:p>
        </p:txBody>
      </p:sp>
      <p:sp>
        <p:nvSpPr>
          <p:cNvPr id="137" name="TextBox 136"/>
          <p:cNvSpPr txBox="1"/>
          <p:nvPr/>
        </p:nvSpPr>
        <p:spPr>
          <a:xfrm>
            <a:off x="5838532" y="5068712"/>
            <a:ext cx="1469193" cy="276999"/>
          </a:xfrm>
          <a:prstGeom prst="rect">
            <a:avLst/>
          </a:prstGeom>
          <a:noFill/>
        </p:spPr>
        <p:txBody>
          <a:bodyPr wrap="square" rtlCol="0">
            <a:noAutofit/>
          </a:bodyPr>
          <a:lstStyle/>
          <a:p>
            <a:pPr fontAlgn="base">
              <a:lnSpc>
                <a:spcPct val="70000"/>
              </a:lnSpc>
              <a:spcBef>
                <a:spcPct val="0"/>
              </a:spcBef>
              <a:spcAft>
                <a:spcPct val="0"/>
              </a:spcAft>
            </a:pPr>
            <a:r>
              <a:rPr lang="en-US" sz="2000" i="1" dirty="0">
                <a:solidFill>
                  <a:srgbClr val="492E4D"/>
                </a:solidFill>
                <a:latin typeface="Georgia"/>
                <a:ea typeface="ＭＳ Ｐゴシック" charset="-128"/>
                <a:cs typeface="Georgia"/>
              </a:rPr>
              <a:t>employees</a:t>
            </a:r>
            <a:endParaRPr lang="en-US" sz="2000" b="1" i="1" dirty="0">
              <a:solidFill>
                <a:srgbClr val="492E4D"/>
              </a:solidFill>
              <a:latin typeface="Georgia"/>
              <a:ea typeface="ＭＳ Ｐゴシック" charset="-128"/>
              <a:cs typeface="Georgia"/>
            </a:endParaRPr>
          </a:p>
        </p:txBody>
      </p:sp>
      <p:sp>
        <p:nvSpPr>
          <p:cNvPr id="138" name="Oval 137"/>
          <p:cNvSpPr/>
          <p:nvPr/>
        </p:nvSpPr>
        <p:spPr bwMode="auto">
          <a:xfrm>
            <a:off x="5737830" y="4873446"/>
            <a:ext cx="127557" cy="127557"/>
          </a:xfrm>
          <a:prstGeom prst="ellipse">
            <a:avLst/>
          </a:prstGeom>
          <a:solidFill>
            <a:srgbClr val="FF6600"/>
          </a:solidFill>
          <a:ln w="19050"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141" name="Oval 140"/>
          <p:cNvSpPr/>
          <p:nvPr/>
        </p:nvSpPr>
        <p:spPr bwMode="auto">
          <a:xfrm>
            <a:off x="612688" y="4879249"/>
            <a:ext cx="127557" cy="127557"/>
          </a:xfrm>
          <a:prstGeom prst="ellipse">
            <a:avLst/>
          </a:prstGeom>
          <a:solidFill>
            <a:srgbClr val="FF6600"/>
          </a:solidFill>
          <a:ln w="19050"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492E4D">
                  <a:lumMod val="50000"/>
                </a:srgbClr>
              </a:solidFill>
              <a:ea typeface="ＭＳ Ｐゴシック"/>
              <a:cs typeface="Calibri"/>
            </a:endParaRPr>
          </a:p>
        </p:txBody>
      </p:sp>
      <p:sp>
        <p:nvSpPr>
          <p:cNvPr id="114" name="Rectangle 113"/>
          <p:cNvSpPr/>
          <p:nvPr/>
        </p:nvSpPr>
        <p:spPr>
          <a:xfrm>
            <a:off x="342750" y="4616457"/>
            <a:ext cx="8806988" cy="62277"/>
          </a:xfrm>
          <a:prstGeom prst="rect">
            <a:avLst/>
          </a:prstGeom>
          <a:gradFill flip="none" rotWithShape="1">
            <a:gsLst>
              <a:gs pos="100000">
                <a:srgbClr val="FF6600">
                  <a:alpha val="50000"/>
                </a:srgbClr>
              </a:gs>
              <a:gs pos="0">
                <a:srgbClr val="FFFFFF">
                  <a:alpha val="50000"/>
                </a:srgbClr>
              </a:gs>
            </a:gsLst>
            <a:path path="circle">
              <a:fillToRect l="100000" t="100000"/>
            </a:path>
            <a:tileRect r="-100000" b="-100000"/>
          </a:gra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5" name="Rectangle 114"/>
          <p:cNvSpPr/>
          <p:nvPr/>
        </p:nvSpPr>
        <p:spPr>
          <a:xfrm>
            <a:off x="342750" y="6381274"/>
            <a:ext cx="8806988" cy="62277"/>
          </a:xfrm>
          <a:prstGeom prst="rect">
            <a:avLst/>
          </a:prstGeom>
          <a:gradFill flip="none" rotWithShape="1">
            <a:gsLst>
              <a:gs pos="100000">
                <a:srgbClr val="FF6600">
                  <a:alpha val="50000"/>
                </a:srgbClr>
              </a:gs>
              <a:gs pos="0">
                <a:srgbClr val="FFFFFF">
                  <a:alpha val="50000"/>
                </a:srgbClr>
              </a:gs>
            </a:gsLst>
            <a:path path="circle">
              <a:fillToRect l="100000" t="100000"/>
            </a:path>
            <a:tileRect r="-100000" b="-100000"/>
          </a:gra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6" name="TextBox 115"/>
          <p:cNvSpPr txBox="1"/>
          <p:nvPr/>
        </p:nvSpPr>
        <p:spPr>
          <a:xfrm>
            <a:off x="3791284" y="5534890"/>
            <a:ext cx="1469193" cy="276999"/>
          </a:xfrm>
          <a:prstGeom prst="rect">
            <a:avLst/>
          </a:prstGeom>
          <a:noFill/>
        </p:spPr>
        <p:txBody>
          <a:bodyPr wrap="square" rtlCol="0">
            <a:noAutofit/>
          </a:bodyPr>
          <a:lstStyle/>
          <a:p>
            <a:pPr fontAlgn="base">
              <a:lnSpc>
                <a:spcPct val="70000"/>
              </a:lnSpc>
              <a:spcBef>
                <a:spcPct val="0"/>
              </a:spcBef>
              <a:spcAft>
                <a:spcPct val="0"/>
              </a:spcAft>
            </a:pPr>
            <a:r>
              <a:rPr lang="en-US" sz="2800" b="1" i="1" dirty="0">
                <a:solidFill>
                  <a:srgbClr val="492E4D"/>
                </a:solidFill>
                <a:latin typeface="Georgia"/>
                <a:ea typeface="ＭＳ Ｐゴシック" charset="-128"/>
                <a:cs typeface="Georgia"/>
              </a:rPr>
              <a:t>2,000</a:t>
            </a:r>
            <a:endParaRPr lang="en-US" sz="2800" i="1" dirty="0">
              <a:solidFill>
                <a:srgbClr val="492E4D"/>
              </a:solidFill>
              <a:latin typeface="Georgia"/>
              <a:ea typeface="ＭＳ Ｐゴシック" charset="-128"/>
              <a:cs typeface="Georgia"/>
            </a:endParaRPr>
          </a:p>
        </p:txBody>
      </p:sp>
      <p:sp>
        <p:nvSpPr>
          <p:cNvPr id="121" name="Freeform 413"/>
          <p:cNvSpPr>
            <a:spLocks/>
          </p:cNvSpPr>
          <p:nvPr/>
        </p:nvSpPr>
        <p:spPr bwMode="auto">
          <a:xfrm>
            <a:off x="1939612" y="1882269"/>
            <a:ext cx="79698" cy="489089"/>
          </a:xfrm>
          <a:custGeom>
            <a:avLst/>
            <a:gdLst>
              <a:gd name="T0" fmla="*/ 2147483647 w 77"/>
              <a:gd name="T1" fmla="*/ 2147483647 h 592"/>
              <a:gd name="T2" fmla="*/ 2147483647 w 77"/>
              <a:gd name="T3" fmla="*/ 0 h 592"/>
              <a:gd name="T4" fmla="*/ 0 w 77"/>
              <a:gd name="T5" fmla="*/ 0 h 592"/>
              <a:gd name="T6" fmla="*/ 0 60000 65536"/>
              <a:gd name="T7" fmla="*/ 0 60000 65536"/>
              <a:gd name="T8" fmla="*/ 0 60000 65536"/>
              <a:gd name="T9" fmla="*/ 0 w 77"/>
              <a:gd name="T10" fmla="*/ 0 h 592"/>
              <a:gd name="T11" fmla="*/ 77 w 77"/>
              <a:gd name="T12" fmla="*/ 592 h 592"/>
            </a:gdLst>
            <a:ahLst/>
            <a:cxnLst>
              <a:cxn ang="T6">
                <a:pos x="T0" y="T1"/>
              </a:cxn>
              <a:cxn ang="T7">
                <a:pos x="T2" y="T3"/>
              </a:cxn>
              <a:cxn ang="T8">
                <a:pos x="T4" y="T5"/>
              </a:cxn>
            </a:cxnLst>
            <a:rect l="T9" t="T10" r="T11" b="T12"/>
            <a:pathLst>
              <a:path w="77" h="592">
                <a:moveTo>
                  <a:pt x="77" y="592"/>
                </a:moveTo>
                <a:lnTo>
                  <a:pt x="77" y="0"/>
                </a:lnTo>
                <a:lnTo>
                  <a:pt x="0" y="0"/>
                </a:lnTo>
              </a:path>
            </a:pathLst>
          </a:custGeom>
          <a:noFill/>
          <a:ln w="9525">
            <a:solidFill>
              <a:srgbClr val="4D4D4D"/>
            </a:solidFill>
            <a:round/>
            <a:headEnd/>
            <a:tailEnd/>
          </a:ln>
        </p:spPr>
        <p:txBody>
          <a:bodyPr wrap="none" lIns="54000" tIns="36000" rIns="54000" bIns="36000"/>
          <a:lstStyle/>
          <a:p>
            <a:pPr fontAlgn="base">
              <a:lnSpc>
                <a:spcPct val="80000"/>
              </a:lnSpc>
              <a:spcBef>
                <a:spcPct val="20000"/>
              </a:spcBef>
              <a:spcAft>
                <a:spcPct val="0"/>
              </a:spcAft>
              <a:buClr>
                <a:srgbClr val="F04E22"/>
              </a:buClr>
              <a:buFont typeface="Gill Sans Ultra Bold Condensed" charset="0"/>
              <a:buNone/>
              <a:defRPr/>
            </a:pPr>
            <a:endParaRPr lang="en-US" sz="1000" dirty="0">
              <a:solidFill>
                <a:srgbClr val="492E4D">
                  <a:lumMod val="50000"/>
                </a:srgbClr>
              </a:solidFill>
              <a:ea typeface="ＭＳ Ｐゴシック" pitchFamily="34" charset="-128"/>
              <a:cs typeface="Calibri"/>
            </a:endParaRPr>
          </a:p>
        </p:txBody>
      </p:sp>
    </p:spTree>
    <p:custDataLst>
      <p:tags r:id="rId1"/>
    </p:custDataLst>
    <p:extLst>
      <p:ext uri="{BB962C8B-B14F-4D97-AF65-F5344CB8AC3E}">
        <p14:creationId xmlns:p14="http://schemas.microsoft.com/office/powerpoint/2010/main" val="260148184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1000" autoRev="1" fill="remove"/>
                                        <p:tgtEl>
                                          <p:spTgt spid="5"/>
                                        </p:tgtEl>
                                        <p:attrNameLst>
                                          <p:attrName>style.color</p:attrName>
                                        </p:attrNameLst>
                                      </p:cBhvr>
                                      <p:to>
                                        <a:schemeClr val="bg1"/>
                                      </p:to>
                                    </p:animClr>
                                    <p:animClr clrSpc="rgb" dir="cw">
                                      <p:cBhvr>
                                        <p:cTn id="7" dur="1000" autoRev="1" fill="remove"/>
                                        <p:tgtEl>
                                          <p:spTgt spid="5"/>
                                        </p:tgtEl>
                                        <p:attrNameLst>
                                          <p:attrName>fillcolor</p:attrName>
                                        </p:attrNameLst>
                                      </p:cBhvr>
                                      <p:to>
                                        <a:schemeClr val="bg1"/>
                                      </p:to>
                                    </p:animClr>
                                    <p:set>
                                      <p:cBhvr>
                                        <p:cTn id="8" dur="1000" autoRev="1" fill="remove"/>
                                        <p:tgtEl>
                                          <p:spTgt spid="5"/>
                                        </p:tgtEl>
                                        <p:attrNameLst>
                                          <p:attrName>fill.type</p:attrName>
                                        </p:attrNameLst>
                                      </p:cBhvr>
                                      <p:to>
                                        <p:strVal val="solid"/>
                                      </p:to>
                                    </p:set>
                                    <p:set>
                                      <p:cBhvr>
                                        <p:cTn id="9" dur="1000" autoRev="1" fill="remove"/>
                                        <p:tgtEl>
                                          <p:spTgt spid="5"/>
                                        </p:tgtEl>
                                        <p:attrNameLst>
                                          <p:attrName>fill.on</p:attrName>
                                        </p:attrNameLst>
                                      </p:cBhvr>
                                      <p:to>
                                        <p:strVal val="true"/>
                                      </p:to>
                                    </p:set>
                                  </p:childTnLst>
                                </p:cTn>
                              </p:par>
                              <p:par>
                                <p:cTn id="10" presetID="27" presetClass="emph" presetSubtype="0" repeatCount="indefinite" fill="remove" grpId="0" nodeType="withEffect">
                                  <p:stCondLst>
                                    <p:cond delay="0"/>
                                  </p:stCondLst>
                                  <p:childTnLst>
                                    <p:animClr clrSpc="rgb" dir="cw">
                                      <p:cBhvr override="childStyle">
                                        <p:cTn id="11" dur="1000" autoRev="1" fill="remove"/>
                                        <p:tgtEl>
                                          <p:spTgt spid="1407"/>
                                        </p:tgtEl>
                                        <p:attrNameLst>
                                          <p:attrName>style.color</p:attrName>
                                        </p:attrNameLst>
                                      </p:cBhvr>
                                      <p:to>
                                        <a:schemeClr val="bg1"/>
                                      </p:to>
                                    </p:animClr>
                                    <p:animClr clrSpc="rgb" dir="cw">
                                      <p:cBhvr>
                                        <p:cTn id="12" dur="1000" autoRev="1" fill="remove"/>
                                        <p:tgtEl>
                                          <p:spTgt spid="1407"/>
                                        </p:tgtEl>
                                        <p:attrNameLst>
                                          <p:attrName>fillcolor</p:attrName>
                                        </p:attrNameLst>
                                      </p:cBhvr>
                                      <p:to>
                                        <a:schemeClr val="bg1"/>
                                      </p:to>
                                    </p:animClr>
                                    <p:set>
                                      <p:cBhvr>
                                        <p:cTn id="13" dur="1000" autoRev="1" fill="remove"/>
                                        <p:tgtEl>
                                          <p:spTgt spid="1407"/>
                                        </p:tgtEl>
                                        <p:attrNameLst>
                                          <p:attrName>fill.type</p:attrName>
                                        </p:attrNameLst>
                                      </p:cBhvr>
                                      <p:to>
                                        <p:strVal val="solid"/>
                                      </p:to>
                                    </p:set>
                                    <p:set>
                                      <p:cBhvr>
                                        <p:cTn id="14" dur="1000" autoRev="1" fill="remove"/>
                                        <p:tgtEl>
                                          <p:spTgt spid="1407"/>
                                        </p:tgtEl>
                                        <p:attrNameLst>
                                          <p:attrName>fill.on</p:attrName>
                                        </p:attrNameLst>
                                      </p:cBhvr>
                                      <p:to>
                                        <p:strVal val="true"/>
                                      </p:to>
                                    </p:set>
                                  </p:childTnLst>
                                </p:cTn>
                              </p:par>
                              <p:par>
                                <p:cTn id="15" presetID="27" presetClass="emph" presetSubtype="0" repeatCount="indefinite" fill="remove" grpId="0" nodeType="withEffect">
                                  <p:stCondLst>
                                    <p:cond delay="0"/>
                                  </p:stCondLst>
                                  <p:childTnLst>
                                    <p:animClr clrSpc="rgb" dir="cw">
                                      <p:cBhvr override="childStyle">
                                        <p:cTn id="16" dur="1000" autoRev="1" fill="remove"/>
                                        <p:tgtEl>
                                          <p:spTgt spid="1408"/>
                                        </p:tgtEl>
                                        <p:attrNameLst>
                                          <p:attrName>style.color</p:attrName>
                                        </p:attrNameLst>
                                      </p:cBhvr>
                                      <p:to>
                                        <a:schemeClr val="bg1"/>
                                      </p:to>
                                    </p:animClr>
                                    <p:animClr clrSpc="rgb" dir="cw">
                                      <p:cBhvr>
                                        <p:cTn id="17" dur="1000" autoRev="1" fill="remove"/>
                                        <p:tgtEl>
                                          <p:spTgt spid="1408"/>
                                        </p:tgtEl>
                                        <p:attrNameLst>
                                          <p:attrName>fillcolor</p:attrName>
                                        </p:attrNameLst>
                                      </p:cBhvr>
                                      <p:to>
                                        <a:schemeClr val="bg1"/>
                                      </p:to>
                                    </p:animClr>
                                    <p:set>
                                      <p:cBhvr>
                                        <p:cTn id="18" dur="1000" autoRev="1" fill="remove"/>
                                        <p:tgtEl>
                                          <p:spTgt spid="1408"/>
                                        </p:tgtEl>
                                        <p:attrNameLst>
                                          <p:attrName>fill.type</p:attrName>
                                        </p:attrNameLst>
                                      </p:cBhvr>
                                      <p:to>
                                        <p:strVal val="solid"/>
                                      </p:to>
                                    </p:set>
                                    <p:set>
                                      <p:cBhvr>
                                        <p:cTn id="19" dur="1000" autoRev="1" fill="remove"/>
                                        <p:tgtEl>
                                          <p:spTgt spid="1408"/>
                                        </p:tgtEl>
                                        <p:attrNameLst>
                                          <p:attrName>fill.on</p:attrName>
                                        </p:attrNameLst>
                                      </p:cBhvr>
                                      <p:to>
                                        <p:strVal val="true"/>
                                      </p:to>
                                    </p:set>
                                  </p:childTnLst>
                                </p:cTn>
                              </p:par>
                              <p:par>
                                <p:cTn id="20" presetID="27" presetClass="emph" presetSubtype="0" repeatCount="indefinite" fill="remove" grpId="0" nodeType="withEffect">
                                  <p:stCondLst>
                                    <p:cond delay="0"/>
                                  </p:stCondLst>
                                  <p:childTnLst>
                                    <p:animClr clrSpc="rgb" dir="cw">
                                      <p:cBhvr override="childStyle">
                                        <p:cTn id="21" dur="1000" autoRev="1" fill="remove"/>
                                        <p:tgtEl>
                                          <p:spTgt spid="1409"/>
                                        </p:tgtEl>
                                        <p:attrNameLst>
                                          <p:attrName>style.color</p:attrName>
                                        </p:attrNameLst>
                                      </p:cBhvr>
                                      <p:to>
                                        <a:schemeClr val="bg1"/>
                                      </p:to>
                                    </p:animClr>
                                    <p:animClr clrSpc="rgb" dir="cw">
                                      <p:cBhvr>
                                        <p:cTn id="22" dur="1000" autoRev="1" fill="remove"/>
                                        <p:tgtEl>
                                          <p:spTgt spid="1409"/>
                                        </p:tgtEl>
                                        <p:attrNameLst>
                                          <p:attrName>fillcolor</p:attrName>
                                        </p:attrNameLst>
                                      </p:cBhvr>
                                      <p:to>
                                        <a:schemeClr val="bg1"/>
                                      </p:to>
                                    </p:animClr>
                                    <p:set>
                                      <p:cBhvr>
                                        <p:cTn id="23" dur="1000" autoRev="1" fill="remove"/>
                                        <p:tgtEl>
                                          <p:spTgt spid="1409"/>
                                        </p:tgtEl>
                                        <p:attrNameLst>
                                          <p:attrName>fill.type</p:attrName>
                                        </p:attrNameLst>
                                      </p:cBhvr>
                                      <p:to>
                                        <p:strVal val="solid"/>
                                      </p:to>
                                    </p:set>
                                    <p:set>
                                      <p:cBhvr>
                                        <p:cTn id="24" dur="1000" autoRev="1" fill="remove"/>
                                        <p:tgtEl>
                                          <p:spTgt spid="1409"/>
                                        </p:tgtEl>
                                        <p:attrNameLst>
                                          <p:attrName>fill.on</p:attrName>
                                        </p:attrNameLst>
                                      </p:cBhvr>
                                      <p:to>
                                        <p:strVal val="true"/>
                                      </p:to>
                                    </p:set>
                                  </p:childTnLst>
                                </p:cTn>
                              </p:par>
                              <p:par>
                                <p:cTn id="25" presetID="27" presetClass="emph" presetSubtype="0" repeatCount="indefinite" fill="remove" grpId="0" nodeType="withEffect">
                                  <p:stCondLst>
                                    <p:cond delay="0"/>
                                  </p:stCondLst>
                                  <p:childTnLst>
                                    <p:animClr clrSpc="rgb" dir="cw">
                                      <p:cBhvr override="childStyle">
                                        <p:cTn id="26" dur="1000" autoRev="1" fill="remove"/>
                                        <p:tgtEl>
                                          <p:spTgt spid="1410"/>
                                        </p:tgtEl>
                                        <p:attrNameLst>
                                          <p:attrName>style.color</p:attrName>
                                        </p:attrNameLst>
                                      </p:cBhvr>
                                      <p:to>
                                        <a:schemeClr val="bg1"/>
                                      </p:to>
                                    </p:animClr>
                                    <p:animClr clrSpc="rgb" dir="cw">
                                      <p:cBhvr>
                                        <p:cTn id="27" dur="1000" autoRev="1" fill="remove"/>
                                        <p:tgtEl>
                                          <p:spTgt spid="1410"/>
                                        </p:tgtEl>
                                        <p:attrNameLst>
                                          <p:attrName>fillcolor</p:attrName>
                                        </p:attrNameLst>
                                      </p:cBhvr>
                                      <p:to>
                                        <a:schemeClr val="bg1"/>
                                      </p:to>
                                    </p:animClr>
                                    <p:set>
                                      <p:cBhvr>
                                        <p:cTn id="28" dur="1000" autoRev="1" fill="remove"/>
                                        <p:tgtEl>
                                          <p:spTgt spid="1410"/>
                                        </p:tgtEl>
                                        <p:attrNameLst>
                                          <p:attrName>fill.type</p:attrName>
                                        </p:attrNameLst>
                                      </p:cBhvr>
                                      <p:to>
                                        <p:strVal val="solid"/>
                                      </p:to>
                                    </p:set>
                                    <p:set>
                                      <p:cBhvr>
                                        <p:cTn id="29" dur="1000" autoRev="1" fill="remove"/>
                                        <p:tgtEl>
                                          <p:spTgt spid="1410"/>
                                        </p:tgtEl>
                                        <p:attrNameLst>
                                          <p:attrName>fill.on</p:attrName>
                                        </p:attrNameLst>
                                      </p:cBhvr>
                                      <p:to>
                                        <p:strVal val="true"/>
                                      </p:to>
                                    </p:set>
                                  </p:childTnLst>
                                </p:cTn>
                              </p:par>
                              <p:par>
                                <p:cTn id="30" presetID="27" presetClass="emph" presetSubtype="0" repeatCount="indefinite" fill="remove" grpId="0" nodeType="withEffect">
                                  <p:stCondLst>
                                    <p:cond delay="0"/>
                                  </p:stCondLst>
                                  <p:childTnLst>
                                    <p:animClr clrSpc="rgb" dir="cw">
                                      <p:cBhvr override="childStyle">
                                        <p:cTn id="31" dur="1000" autoRev="1" fill="remove"/>
                                        <p:tgtEl>
                                          <p:spTgt spid="1411"/>
                                        </p:tgtEl>
                                        <p:attrNameLst>
                                          <p:attrName>style.color</p:attrName>
                                        </p:attrNameLst>
                                      </p:cBhvr>
                                      <p:to>
                                        <a:schemeClr val="bg1"/>
                                      </p:to>
                                    </p:animClr>
                                    <p:animClr clrSpc="rgb" dir="cw">
                                      <p:cBhvr>
                                        <p:cTn id="32" dur="1000" autoRev="1" fill="remove"/>
                                        <p:tgtEl>
                                          <p:spTgt spid="1411"/>
                                        </p:tgtEl>
                                        <p:attrNameLst>
                                          <p:attrName>fillcolor</p:attrName>
                                        </p:attrNameLst>
                                      </p:cBhvr>
                                      <p:to>
                                        <a:schemeClr val="bg1"/>
                                      </p:to>
                                    </p:animClr>
                                    <p:set>
                                      <p:cBhvr>
                                        <p:cTn id="33" dur="1000" autoRev="1" fill="remove"/>
                                        <p:tgtEl>
                                          <p:spTgt spid="1411"/>
                                        </p:tgtEl>
                                        <p:attrNameLst>
                                          <p:attrName>fill.type</p:attrName>
                                        </p:attrNameLst>
                                      </p:cBhvr>
                                      <p:to>
                                        <p:strVal val="solid"/>
                                      </p:to>
                                    </p:set>
                                    <p:set>
                                      <p:cBhvr>
                                        <p:cTn id="34" dur="1000" autoRev="1" fill="remove"/>
                                        <p:tgtEl>
                                          <p:spTgt spid="1411"/>
                                        </p:tgtEl>
                                        <p:attrNameLst>
                                          <p:attrName>fill.on</p:attrName>
                                        </p:attrNameLst>
                                      </p:cBhvr>
                                      <p:to>
                                        <p:strVal val="true"/>
                                      </p:to>
                                    </p:set>
                                  </p:childTnLst>
                                </p:cTn>
                              </p:par>
                              <p:par>
                                <p:cTn id="35" presetID="27" presetClass="emph" presetSubtype="0" repeatCount="indefinite" fill="remove" grpId="0" nodeType="withEffect">
                                  <p:stCondLst>
                                    <p:cond delay="0"/>
                                  </p:stCondLst>
                                  <p:childTnLst>
                                    <p:animClr clrSpc="rgb" dir="cw">
                                      <p:cBhvr override="childStyle">
                                        <p:cTn id="36" dur="1000" autoRev="1" fill="remove"/>
                                        <p:tgtEl>
                                          <p:spTgt spid="1412"/>
                                        </p:tgtEl>
                                        <p:attrNameLst>
                                          <p:attrName>style.color</p:attrName>
                                        </p:attrNameLst>
                                      </p:cBhvr>
                                      <p:to>
                                        <a:schemeClr val="bg1"/>
                                      </p:to>
                                    </p:animClr>
                                    <p:animClr clrSpc="rgb" dir="cw">
                                      <p:cBhvr>
                                        <p:cTn id="37" dur="1000" autoRev="1" fill="remove"/>
                                        <p:tgtEl>
                                          <p:spTgt spid="1412"/>
                                        </p:tgtEl>
                                        <p:attrNameLst>
                                          <p:attrName>fillcolor</p:attrName>
                                        </p:attrNameLst>
                                      </p:cBhvr>
                                      <p:to>
                                        <a:schemeClr val="bg1"/>
                                      </p:to>
                                    </p:animClr>
                                    <p:set>
                                      <p:cBhvr>
                                        <p:cTn id="38" dur="1000" autoRev="1" fill="remove"/>
                                        <p:tgtEl>
                                          <p:spTgt spid="1412"/>
                                        </p:tgtEl>
                                        <p:attrNameLst>
                                          <p:attrName>fill.type</p:attrName>
                                        </p:attrNameLst>
                                      </p:cBhvr>
                                      <p:to>
                                        <p:strVal val="solid"/>
                                      </p:to>
                                    </p:set>
                                    <p:set>
                                      <p:cBhvr>
                                        <p:cTn id="39" dur="1000" autoRev="1" fill="remove"/>
                                        <p:tgtEl>
                                          <p:spTgt spid="1412"/>
                                        </p:tgtEl>
                                        <p:attrNameLst>
                                          <p:attrName>fill.on</p:attrName>
                                        </p:attrNameLst>
                                      </p:cBhvr>
                                      <p:to>
                                        <p:strVal val="true"/>
                                      </p:to>
                                    </p:set>
                                  </p:childTnLst>
                                </p:cTn>
                              </p:par>
                              <p:par>
                                <p:cTn id="40" presetID="27" presetClass="emph" presetSubtype="0" repeatCount="indefinite" fill="remove" grpId="0" nodeType="withEffect">
                                  <p:stCondLst>
                                    <p:cond delay="0"/>
                                  </p:stCondLst>
                                  <p:childTnLst>
                                    <p:animClr clrSpc="rgb" dir="cw">
                                      <p:cBhvr override="childStyle">
                                        <p:cTn id="41" dur="1000" autoRev="1" fill="remove"/>
                                        <p:tgtEl>
                                          <p:spTgt spid="1413"/>
                                        </p:tgtEl>
                                        <p:attrNameLst>
                                          <p:attrName>style.color</p:attrName>
                                        </p:attrNameLst>
                                      </p:cBhvr>
                                      <p:to>
                                        <a:schemeClr val="bg1"/>
                                      </p:to>
                                    </p:animClr>
                                    <p:animClr clrSpc="rgb" dir="cw">
                                      <p:cBhvr>
                                        <p:cTn id="42" dur="1000" autoRev="1" fill="remove"/>
                                        <p:tgtEl>
                                          <p:spTgt spid="1413"/>
                                        </p:tgtEl>
                                        <p:attrNameLst>
                                          <p:attrName>fillcolor</p:attrName>
                                        </p:attrNameLst>
                                      </p:cBhvr>
                                      <p:to>
                                        <a:schemeClr val="bg1"/>
                                      </p:to>
                                    </p:animClr>
                                    <p:set>
                                      <p:cBhvr>
                                        <p:cTn id="43" dur="1000" autoRev="1" fill="remove"/>
                                        <p:tgtEl>
                                          <p:spTgt spid="1413"/>
                                        </p:tgtEl>
                                        <p:attrNameLst>
                                          <p:attrName>fill.type</p:attrName>
                                        </p:attrNameLst>
                                      </p:cBhvr>
                                      <p:to>
                                        <p:strVal val="solid"/>
                                      </p:to>
                                    </p:set>
                                    <p:set>
                                      <p:cBhvr>
                                        <p:cTn id="44" dur="1000" autoRev="1" fill="remove"/>
                                        <p:tgtEl>
                                          <p:spTgt spid="1413"/>
                                        </p:tgtEl>
                                        <p:attrNameLst>
                                          <p:attrName>fill.on</p:attrName>
                                        </p:attrNameLst>
                                      </p:cBhvr>
                                      <p:to>
                                        <p:strVal val="true"/>
                                      </p:to>
                                    </p:set>
                                  </p:childTnLst>
                                </p:cTn>
                              </p:par>
                              <p:par>
                                <p:cTn id="45" presetID="27" presetClass="emph" presetSubtype="0" repeatCount="indefinite" fill="remove" grpId="0" nodeType="withEffect">
                                  <p:stCondLst>
                                    <p:cond delay="0"/>
                                  </p:stCondLst>
                                  <p:childTnLst>
                                    <p:animClr clrSpc="rgb" dir="cw">
                                      <p:cBhvr override="childStyle">
                                        <p:cTn id="46" dur="1000" autoRev="1" fill="remove"/>
                                        <p:tgtEl>
                                          <p:spTgt spid="1414"/>
                                        </p:tgtEl>
                                        <p:attrNameLst>
                                          <p:attrName>style.color</p:attrName>
                                        </p:attrNameLst>
                                      </p:cBhvr>
                                      <p:to>
                                        <a:schemeClr val="bg1"/>
                                      </p:to>
                                    </p:animClr>
                                    <p:animClr clrSpc="rgb" dir="cw">
                                      <p:cBhvr>
                                        <p:cTn id="47" dur="1000" autoRev="1" fill="remove"/>
                                        <p:tgtEl>
                                          <p:spTgt spid="1414"/>
                                        </p:tgtEl>
                                        <p:attrNameLst>
                                          <p:attrName>fillcolor</p:attrName>
                                        </p:attrNameLst>
                                      </p:cBhvr>
                                      <p:to>
                                        <a:schemeClr val="bg1"/>
                                      </p:to>
                                    </p:animClr>
                                    <p:set>
                                      <p:cBhvr>
                                        <p:cTn id="48" dur="1000" autoRev="1" fill="remove"/>
                                        <p:tgtEl>
                                          <p:spTgt spid="1414"/>
                                        </p:tgtEl>
                                        <p:attrNameLst>
                                          <p:attrName>fill.type</p:attrName>
                                        </p:attrNameLst>
                                      </p:cBhvr>
                                      <p:to>
                                        <p:strVal val="solid"/>
                                      </p:to>
                                    </p:set>
                                    <p:set>
                                      <p:cBhvr>
                                        <p:cTn id="49" dur="1000" autoRev="1" fill="remove"/>
                                        <p:tgtEl>
                                          <p:spTgt spid="1414"/>
                                        </p:tgtEl>
                                        <p:attrNameLst>
                                          <p:attrName>fill.on</p:attrName>
                                        </p:attrNameLst>
                                      </p:cBhvr>
                                      <p:to>
                                        <p:strVal val="true"/>
                                      </p:to>
                                    </p:set>
                                  </p:childTnLst>
                                </p:cTn>
                              </p:par>
                              <p:par>
                                <p:cTn id="50" presetID="27" presetClass="emph" presetSubtype="0" repeatCount="indefinite" fill="remove" grpId="0" nodeType="withEffect">
                                  <p:stCondLst>
                                    <p:cond delay="0"/>
                                  </p:stCondLst>
                                  <p:childTnLst>
                                    <p:animClr clrSpc="rgb" dir="cw">
                                      <p:cBhvr override="childStyle">
                                        <p:cTn id="51" dur="1000" autoRev="1" fill="remove"/>
                                        <p:tgtEl>
                                          <p:spTgt spid="1415"/>
                                        </p:tgtEl>
                                        <p:attrNameLst>
                                          <p:attrName>style.color</p:attrName>
                                        </p:attrNameLst>
                                      </p:cBhvr>
                                      <p:to>
                                        <a:schemeClr val="bg1"/>
                                      </p:to>
                                    </p:animClr>
                                    <p:animClr clrSpc="rgb" dir="cw">
                                      <p:cBhvr>
                                        <p:cTn id="52" dur="1000" autoRev="1" fill="remove"/>
                                        <p:tgtEl>
                                          <p:spTgt spid="1415"/>
                                        </p:tgtEl>
                                        <p:attrNameLst>
                                          <p:attrName>fillcolor</p:attrName>
                                        </p:attrNameLst>
                                      </p:cBhvr>
                                      <p:to>
                                        <a:schemeClr val="bg1"/>
                                      </p:to>
                                    </p:animClr>
                                    <p:set>
                                      <p:cBhvr>
                                        <p:cTn id="53" dur="1000" autoRev="1" fill="remove"/>
                                        <p:tgtEl>
                                          <p:spTgt spid="1415"/>
                                        </p:tgtEl>
                                        <p:attrNameLst>
                                          <p:attrName>fill.type</p:attrName>
                                        </p:attrNameLst>
                                      </p:cBhvr>
                                      <p:to>
                                        <p:strVal val="solid"/>
                                      </p:to>
                                    </p:set>
                                    <p:set>
                                      <p:cBhvr>
                                        <p:cTn id="54" dur="1000" autoRev="1" fill="remove"/>
                                        <p:tgtEl>
                                          <p:spTgt spid="1415"/>
                                        </p:tgtEl>
                                        <p:attrNameLst>
                                          <p:attrName>fill.on</p:attrName>
                                        </p:attrNameLst>
                                      </p:cBhvr>
                                      <p:to>
                                        <p:strVal val="true"/>
                                      </p:to>
                                    </p:set>
                                  </p:childTnLst>
                                </p:cTn>
                              </p:par>
                              <p:par>
                                <p:cTn id="55" presetID="27" presetClass="emph" presetSubtype="0" repeatCount="indefinite" fill="remove" grpId="0" nodeType="withEffect">
                                  <p:stCondLst>
                                    <p:cond delay="0"/>
                                  </p:stCondLst>
                                  <p:childTnLst>
                                    <p:animClr clrSpc="rgb" dir="cw">
                                      <p:cBhvr override="childStyle">
                                        <p:cTn id="56" dur="1000" autoRev="1" fill="remove"/>
                                        <p:tgtEl>
                                          <p:spTgt spid="1417"/>
                                        </p:tgtEl>
                                        <p:attrNameLst>
                                          <p:attrName>style.color</p:attrName>
                                        </p:attrNameLst>
                                      </p:cBhvr>
                                      <p:to>
                                        <a:schemeClr val="bg1"/>
                                      </p:to>
                                    </p:animClr>
                                    <p:animClr clrSpc="rgb" dir="cw">
                                      <p:cBhvr>
                                        <p:cTn id="57" dur="1000" autoRev="1" fill="remove"/>
                                        <p:tgtEl>
                                          <p:spTgt spid="1417"/>
                                        </p:tgtEl>
                                        <p:attrNameLst>
                                          <p:attrName>fillcolor</p:attrName>
                                        </p:attrNameLst>
                                      </p:cBhvr>
                                      <p:to>
                                        <a:schemeClr val="bg1"/>
                                      </p:to>
                                    </p:animClr>
                                    <p:set>
                                      <p:cBhvr>
                                        <p:cTn id="58" dur="1000" autoRev="1" fill="remove"/>
                                        <p:tgtEl>
                                          <p:spTgt spid="1417"/>
                                        </p:tgtEl>
                                        <p:attrNameLst>
                                          <p:attrName>fill.type</p:attrName>
                                        </p:attrNameLst>
                                      </p:cBhvr>
                                      <p:to>
                                        <p:strVal val="solid"/>
                                      </p:to>
                                    </p:set>
                                    <p:set>
                                      <p:cBhvr>
                                        <p:cTn id="59" dur="1000" autoRev="1" fill="remove"/>
                                        <p:tgtEl>
                                          <p:spTgt spid="1417"/>
                                        </p:tgtEl>
                                        <p:attrNameLst>
                                          <p:attrName>fill.on</p:attrName>
                                        </p:attrNameLst>
                                      </p:cBhvr>
                                      <p:to>
                                        <p:strVal val="true"/>
                                      </p:to>
                                    </p:set>
                                  </p:childTnLst>
                                </p:cTn>
                              </p:par>
                              <p:par>
                                <p:cTn id="60" presetID="27" presetClass="emph" presetSubtype="0" repeatCount="indefinite" fill="remove" grpId="0" nodeType="withEffect">
                                  <p:stCondLst>
                                    <p:cond delay="0"/>
                                  </p:stCondLst>
                                  <p:childTnLst>
                                    <p:animClr clrSpc="rgb" dir="cw">
                                      <p:cBhvr override="childStyle">
                                        <p:cTn id="61" dur="1000" autoRev="1" fill="remove"/>
                                        <p:tgtEl>
                                          <p:spTgt spid="1418"/>
                                        </p:tgtEl>
                                        <p:attrNameLst>
                                          <p:attrName>style.color</p:attrName>
                                        </p:attrNameLst>
                                      </p:cBhvr>
                                      <p:to>
                                        <a:schemeClr val="bg1"/>
                                      </p:to>
                                    </p:animClr>
                                    <p:animClr clrSpc="rgb" dir="cw">
                                      <p:cBhvr>
                                        <p:cTn id="62" dur="1000" autoRev="1" fill="remove"/>
                                        <p:tgtEl>
                                          <p:spTgt spid="1418"/>
                                        </p:tgtEl>
                                        <p:attrNameLst>
                                          <p:attrName>fillcolor</p:attrName>
                                        </p:attrNameLst>
                                      </p:cBhvr>
                                      <p:to>
                                        <a:schemeClr val="bg1"/>
                                      </p:to>
                                    </p:animClr>
                                    <p:set>
                                      <p:cBhvr>
                                        <p:cTn id="63" dur="1000" autoRev="1" fill="remove"/>
                                        <p:tgtEl>
                                          <p:spTgt spid="1418"/>
                                        </p:tgtEl>
                                        <p:attrNameLst>
                                          <p:attrName>fill.type</p:attrName>
                                        </p:attrNameLst>
                                      </p:cBhvr>
                                      <p:to>
                                        <p:strVal val="solid"/>
                                      </p:to>
                                    </p:set>
                                    <p:set>
                                      <p:cBhvr>
                                        <p:cTn id="64" dur="1000" autoRev="1" fill="remove"/>
                                        <p:tgtEl>
                                          <p:spTgt spid="1418"/>
                                        </p:tgtEl>
                                        <p:attrNameLst>
                                          <p:attrName>fill.on</p:attrName>
                                        </p:attrNameLst>
                                      </p:cBhvr>
                                      <p:to>
                                        <p:strVal val="true"/>
                                      </p:to>
                                    </p:set>
                                  </p:childTnLst>
                                </p:cTn>
                              </p:par>
                              <p:par>
                                <p:cTn id="65" presetID="27" presetClass="emph" presetSubtype="0" repeatCount="indefinite" fill="remove" grpId="0" nodeType="withEffect">
                                  <p:stCondLst>
                                    <p:cond delay="0"/>
                                  </p:stCondLst>
                                  <p:childTnLst>
                                    <p:animClr clrSpc="rgb" dir="cw">
                                      <p:cBhvr override="childStyle">
                                        <p:cTn id="66" dur="1000" autoRev="1" fill="remove"/>
                                        <p:tgtEl>
                                          <p:spTgt spid="1419"/>
                                        </p:tgtEl>
                                        <p:attrNameLst>
                                          <p:attrName>style.color</p:attrName>
                                        </p:attrNameLst>
                                      </p:cBhvr>
                                      <p:to>
                                        <a:schemeClr val="bg1"/>
                                      </p:to>
                                    </p:animClr>
                                    <p:animClr clrSpc="rgb" dir="cw">
                                      <p:cBhvr>
                                        <p:cTn id="67" dur="1000" autoRev="1" fill="remove"/>
                                        <p:tgtEl>
                                          <p:spTgt spid="1419"/>
                                        </p:tgtEl>
                                        <p:attrNameLst>
                                          <p:attrName>fillcolor</p:attrName>
                                        </p:attrNameLst>
                                      </p:cBhvr>
                                      <p:to>
                                        <a:schemeClr val="bg1"/>
                                      </p:to>
                                    </p:animClr>
                                    <p:set>
                                      <p:cBhvr>
                                        <p:cTn id="68" dur="1000" autoRev="1" fill="remove"/>
                                        <p:tgtEl>
                                          <p:spTgt spid="1419"/>
                                        </p:tgtEl>
                                        <p:attrNameLst>
                                          <p:attrName>fill.type</p:attrName>
                                        </p:attrNameLst>
                                      </p:cBhvr>
                                      <p:to>
                                        <p:strVal val="solid"/>
                                      </p:to>
                                    </p:set>
                                    <p:set>
                                      <p:cBhvr>
                                        <p:cTn id="69" dur="1000" autoRev="1" fill="remove"/>
                                        <p:tgtEl>
                                          <p:spTgt spid="1419"/>
                                        </p:tgtEl>
                                        <p:attrNameLst>
                                          <p:attrName>fill.on</p:attrName>
                                        </p:attrNameLst>
                                      </p:cBhvr>
                                      <p:to>
                                        <p:strVal val="true"/>
                                      </p:to>
                                    </p:set>
                                  </p:childTnLst>
                                </p:cTn>
                              </p:par>
                              <p:par>
                                <p:cTn id="70" presetID="27" presetClass="emph" presetSubtype="0" repeatCount="indefinite" fill="remove" grpId="0" nodeType="withEffect">
                                  <p:stCondLst>
                                    <p:cond delay="0"/>
                                  </p:stCondLst>
                                  <p:childTnLst>
                                    <p:animClr clrSpc="rgb" dir="cw">
                                      <p:cBhvr override="childStyle">
                                        <p:cTn id="71" dur="1000" autoRev="1" fill="remove"/>
                                        <p:tgtEl>
                                          <p:spTgt spid="1420"/>
                                        </p:tgtEl>
                                        <p:attrNameLst>
                                          <p:attrName>style.color</p:attrName>
                                        </p:attrNameLst>
                                      </p:cBhvr>
                                      <p:to>
                                        <a:schemeClr val="bg1"/>
                                      </p:to>
                                    </p:animClr>
                                    <p:animClr clrSpc="rgb" dir="cw">
                                      <p:cBhvr>
                                        <p:cTn id="72" dur="1000" autoRev="1" fill="remove"/>
                                        <p:tgtEl>
                                          <p:spTgt spid="1420"/>
                                        </p:tgtEl>
                                        <p:attrNameLst>
                                          <p:attrName>fillcolor</p:attrName>
                                        </p:attrNameLst>
                                      </p:cBhvr>
                                      <p:to>
                                        <a:schemeClr val="bg1"/>
                                      </p:to>
                                    </p:animClr>
                                    <p:set>
                                      <p:cBhvr>
                                        <p:cTn id="73" dur="1000" autoRev="1" fill="remove"/>
                                        <p:tgtEl>
                                          <p:spTgt spid="1420"/>
                                        </p:tgtEl>
                                        <p:attrNameLst>
                                          <p:attrName>fill.type</p:attrName>
                                        </p:attrNameLst>
                                      </p:cBhvr>
                                      <p:to>
                                        <p:strVal val="solid"/>
                                      </p:to>
                                    </p:set>
                                    <p:set>
                                      <p:cBhvr>
                                        <p:cTn id="74" dur="1000" autoRev="1" fill="remove"/>
                                        <p:tgtEl>
                                          <p:spTgt spid="1420"/>
                                        </p:tgtEl>
                                        <p:attrNameLst>
                                          <p:attrName>fill.on</p:attrName>
                                        </p:attrNameLst>
                                      </p:cBhvr>
                                      <p:to>
                                        <p:strVal val="true"/>
                                      </p:to>
                                    </p:set>
                                  </p:childTnLst>
                                </p:cTn>
                              </p:par>
                              <p:par>
                                <p:cTn id="75" presetID="27" presetClass="emph" presetSubtype="0" repeatCount="indefinite" fill="remove" grpId="0" nodeType="withEffect">
                                  <p:stCondLst>
                                    <p:cond delay="0"/>
                                  </p:stCondLst>
                                  <p:childTnLst>
                                    <p:animClr clrSpc="rgb" dir="cw">
                                      <p:cBhvr override="childStyle">
                                        <p:cTn id="76" dur="1000" autoRev="1" fill="remove"/>
                                        <p:tgtEl>
                                          <p:spTgt spid="1421"/>
                                        </p:tgtEl>
                                        <p:attrNameLst>
                                          <p:attrName>style.color</p:attrName>
                                        </p:attrNameLst>
                                      </p:cBhvr>
                                      <p:to>
                                        <a:schemeClr val="bg1"/>
                                      </p:to>
                                    </p:animClr>
                                    <p:animClr clrSpc="rgb" dir="cw">
                                      <p:cBhvr>
                                        <p:cTn id="77" dur="1000" autoRev="1" fill="remove"/>
                                        <p:tgtEl>
                                          <p:spTgt spid="1421"/>
                                        </p:tgtEl>
                                        <p:attrNameLst>
                                          <p:attrName>fillcolor</p:attrName>
                                        </p:attrNameLst>
                                      </p:cBhvr>
                                      <p:to>
                                        <a:schemeClr val="bg1"/>
                                      </p:to>
                                    </p:animClr>
                                    <p:set>
                                      <p:cBhvr>
                                        <p:cTn id="78" dur="1000" autoRev="1" fill="remove"/>
                                        <p:tgtEl>
                                          <p:spTgt spid="1421"/>
                                        </p:tgtEl>
                                        <p:attrNameLst>
                                          <p:attrName>fill.type</p:attrName>
                                        </p:attrNameLst>
                                      </p:cBhvr>
                                      <p:to>
                                        <p:strVal val="solid"/>
                                      </p:to>
                                    </p:set>
                                    <p:set>
                                      <p:cBhvr>
                                        <p:cTn id="79" dur="1000" autoRev="1" fill="remove"/>
                                        <p:tgtEl>
                                          <p:spTgt spid="1421"/>
                                        </p:tgtEl>
                                        <p:attrNameLst>
                                          <p:attrName>fill.on</p:attrName>
                                        </p:attrNameLst>
                                      </p:cBhvr>
                                      <p:to>
                                        <p:strVal val="true"/>
                                      </p:to>
                                    </p:set>
                                  </p:childTnLst>
                                </p:cTn>
                              </p:par>
                              <p:par>
                                <p:cTn id="80" presetID="27" presetClass="emph" presetSubtype="0" repeatCount="indefinite" fill="remove" grpId="0" nodeType="withEffect">
                                  <p:stCondLst>
                                    <p:cond delay="0"/>
                                  </p:stCondLst>
                                  <p:childTnLst>
                                    <p:animClr clrSpc="rgb" dir="cw">
                                      <p:cBhvr override="childStyle">
                                        <p:cTn id="81" dur="1000" autoRev="1" fill="remove"/>
                                        <p:tgtEl>
                                          <p:spTgt spid="1422"/>
                                        </p:tgtEl>
                                        <p:attrNameLst>
                                          <p:attrName>style.color</p:attrName>
                                        </p:attrNameLst>
                                      </p:cBhvr>
                                      <p:to>
                                        <a:schemeClr val="bg1"/>
                                      </p:to>
                                    </p:animClr>
                                    <p:animClr clrSpc="rgb" dir="cw">
                                      <p:cBhvr>
                                        <p:cTn id="82" dur="1000" autoRev="1" fill="remove"/>
                                        <p:tgtEl>
                                          <p:spTgt spid="1422"/>
                                        </p:tgtEl>
                                        <p:attrNameLst>
                                          <p:attrName>fillcolor</p:attrName>
                                        </p:attrNameLst>
                                      </p:cBhvr>
                                      <p:to>
                                        <a:schemeClr val="bg1"/>
                                      </p:to>
                                    </p:animClr>
                                    <p:set>
                                      <p:cBhvr>
                                        <p:cTn id="83" dur="1000" autoRev="1" fill="remove"/>
                                        <p:tgtEl>
                                          <p:spTgt spid="1422"/>
                                        </p:tgtEl>
                                        <p:attrNameLst>
                                          <p:attrName>fill.type</p:attrName>
                                        </p:attrNameLst>
                                      </p:cBhvr>
                                      <p:to>
                                        <p:strVal val="solid"/>
                                      </p:to>
                                    </p:set>
                                    <p:set>
                                      <p:cBhvr>
                                        <p:cTn id="84" dur="1000" autoRev="1" fill="remove"/>
                                        <p:tgtEl>
                                          <p:spTgt spid="1422"/>
                                        </p:tgtEl>
                                        <p:attrNameLst>
                                          <p:attrName>fill.on</p:attrName>
                                        </p:attrNameLst>
                                      </p:cBhvr>
                                      <p:to>
                                        <p:strVal val="true"/>
                                      </p:to>
                                    </p:set>
                                  </p:childTnLst>
                                </p:cTn>
                              </p:par>
                              <p:par>
                                <p:cTn id="85" presetID="27" presetClass="emph" presetSubtype="0" repeatCount="indefinite" fill="remove" grpId="0" nodeType="withEffect">
                                  <p:stCondLst>
                                    <p:cond delay="0"/>
                                  </p:stCondLst>
                                  <p:childTnLst>
                                    <p:animClr clrSpc="rgb" dir="cw">
                                      <p:cBhvr override="childStyle">
                                        <p:cTn id="86" dur="1000" autoRev="1" fill="remove"/>
                                        <p:tgtEl>
                                          <p:spTgt spid="1423"/>
                                        </p:tgtEl>
                                        <p:attrNameLst>
                                          <p:attrName>style.color</p:attrName>
                                        </p:attrNameLst>
                                      </p:cBhvr>
                                      <p:to>
                                        <a:schemeClr val="bg1"/>
                                      </p:to>
                                    </p:animClr>
                                    <p:animClr clrSpc="rgb" dir="cw">
                                      <p:cBhvr>
                                        <p:cTn id="87" dur="1000" autoRev="1" fill="remove"/>
                                        <p:tgtEl>
                                          <p:spTgt spid="1423"/>
                                        </p:tgtEl>
                                        <p:attrNameLst>
                                          <p:attrName>fillcolor</p:attrName>
                                        </p:attrNameLst>
                                      </p:cBhvr>
                                      <p:to>
                                        <a:schemeClr val="bg1"/>
                                      </p:to>
                                    </p:animClr>
                                    <p:set>
                                      <p:cBhvr>
                                        <p:cTn id="88" dur="1000" autoRev="1" fill="remove"/>
                                        <p:tgtEl>
                                          <p:spTgt spid="1423"/>
                                        </p:tgtEl>
                                        <p:attrNameLst>
                                          <p:attrName>fill.type</p:attrName>
                                        </p:attrNameLst>
                                      </p:cBhvr>
                                      <p:to>
                                        <p:strVal val="solid"/>
                                      </p:to>
                                    </p:set>
                                    <p:set>
                                      <p:cBhvr>
                                        <p:cTn id="89" dur="1000" autoRev="1" fill="remove"/>
                                        <p:tgtEl>
                                          <p:spTgt spid="1423"/>
                                        </p:tgtEl>
                                        <p:attrNameLst>
                                          <p:attrName>fill.on</p:attrName>
                                        </p:attrNameLst>
                                      </p:cBhvr>
                                      <p:to>
                                        <p:strVal val="true"/>
                                      </p:to>
                                    </p:set>
                                  </p:childTnLst>
                                </p:cTn>
                              </p:par>
                              <p:par>
                                <p:cTn id="90" presetID="27" presetClass="emph" presetSubtype="0" repeatCount="indefinite" fill="remove" grpId="0" nodeType="withEffect">
                                  <p:stCondLst>
                                    <p:cond delay="0"/>
                                  </p:stCondLst>
                                  <p:childTnLst>
                                    <p:animClr clrSpc="rgb" dir="cw">
                                      <p:cBhvr override="childStyle">
                                        <p:cTn id="91" dur="1000" autoRev="1" fill="remove"/>
                                        <p:tgtEl>
                                          <p:spTgt spid="1424"/>
                                        </p:tgtEl>
                                        <p:attrNameLst>
                                          <p:attrName>style.color</p:attrName>
                                        </p:attrNameLst>
                                      </p:cBhvr>
                                      <p:to>
                                        <a:schemeClr val="bg1"/>
                                      </p:to>
                                    </p:animClr>
                                    <p:animClr clrSpc="rgb" dir="cw">
                                      <p:cBhvr>
                                        <p:cTn id="92" dur="1000" autoRev="1" fill="remove"/>
                                        <p:tgtEl>
                                          <p:spTgt spid="1424"/>
                                        </p:tgtEl>
                                        <p:attrNameLst>
                                          <p:attrName>fillcolor</p:attrName>
                                        </p:attrNameLst>
                                      </p:cBhvr>
                                      <p:to>
                                        <a:schemeClr val="bg1"/>
                                      </p:to>
                                    </p:animClr>
                                    <p:set>
                                      <p:cBhvr>
                                        <p:cTn id="93" dur="1000" autoRev="1" fill="remove"/>
                                        <p:tgtEl>
                                          <p:spTgt spid="1424"/>
                                        </p:tgtEl>
                                        <p:attrNameLst>
                                          <p:attrName>fill.type</p:attrName>
                                        </p:attrNameLst>
                                      </p:cBhvr>
                                      <p:to>
                                        <p:strVal val="solid"/>
                                      </p:to>
                                    </p:set>
                                    <p:set>
                                      <p:cBhvr>
                                        <p:cTn id="94" dur="1000" autoRev="1" fill="remove"/>
                                        <p:tgtEl>
                                          <p:spTgt spid="1424"/>
                                        </p:tgtEl>
                                        <p:attrNameLst>
                                          <p:attrName>fill.on</p:attrName>
                                        </p:attrNameLst>
                                      </p:cBhvr>
                                      <p:to>
                                        <p:strVal val="true"/>
                                      </p:to>
                                    </p:set>
                                  </p:childTnLst>
                                </p:cTn>
                              </p:par>
                              <p:par>
                                <p:cTn id="95" presetID="27" presetClass="emph" presetSubtype="0" repeatCount="indefinite" fill="remove" grpId="0" nodeType="withEffect">
                                  <p:stCondLst>
                                    <p:cond delay="0"/>
                                  </p:stCondLst>
                                  <p:childTnLst>
                                    <p:animClr clrSpc="rgb" dir="cw">
                                      <p:cBhvr override="childStyle">
                                        <p:cTn id="96" dur="1000" autoRev="1" fill="remove"/>
                                        <p:tgtEl>
                                          <p:spTgt spid="1425"/>
                                        </p:tgtEl>
                                        <p:attrNameLst>
                                          <p:attrName>style.color</p:attrName>
                                        </p:attrNameLst>
                                      </p:cBhvr>
                                      <p:to>
                                        <a:schemeClr val="bg1"/>
                                      </p:to>
                                    </p:animClr>
                                    <p:animClr clrSpc="rgb" dir="cw">
                                      <p:cBhvr>
                                        <p:cTn id="97" dur="1000" autoRev="1" fill="remove"/>
                                        <p:tgtEl>
                                          <p:spTgt spid="1425"/>
                                        </p:tgtEl>
                                        <p:attrNameLst>
                                          <p:attrName>fillcolor</p:attrName>
                                        </p:attrNameLst>
                                      </p:cBhvr>
                                      <p:to>
                                        <a:schemeClr val="bg1"/>
                                      </p:to>
                                    </p:animClr>
                                    <p:set>
                                      <p:cBhvr>
                                        <p:cTn id="98" dur="1000" autoRev="1" fill="remove"/>
                                        <p:tgtEl>
                                          <p:spTgt spid="1425"/>
                                        </p:tgtEl>
                                        <p:attrNameLst>
                                          <p:attrName>fill.type</p:attrName>
                                        </p:attrNameLst>
                                      </p:cBhvr>
                                      <p:to>
                                        <p:strVal val="solid"/>
                                      </p:to>
                                    </p:set>
                                    <p:set>
                                      <p:cBhvr>
                                        <p:cTn id="99" dur="1000" autoRev="1" fill="remove"/>
                                        <p:tgtEl>
                                          <p:spTgt spid="1425"/>
                                        </p:tgtEl>
                                        <p:attrNameLst>
                                          <p:attrName>fill.on</p:attrName>
                                        </p:attrNameLst>
                                      </p:cBhvr>
                                      <p:to>
                                        <p:strVal val="true"/>
                                      </p:to>
                                    </p:set>
                                  </p:childTnLst>
                                </p:cTn>
                              </p:par>
                              <p:par>
                                <p:cTn id="100" presetID="27" presetClass="emph" presetSubtype="0" repeatCount="indefinite" fill="remove" grpId="0" nodeType="withEffect">
                                  <p:stCondLst>
                                    <p:cond delay="0"/>
                                  </p:stCondLst>
                                  <p:childTnLst>
                                    <p:animClr clrSpc="rgb" dir="cw">
                                      <p:cBhvr override="childStyle">
                                        <p:cTn id="101" dur="1000" autoRev="1" fill="remove"/>
                                        <p:tgtEl>
                                          <p:spTgt spid="1426"/>
                                        </p:tgtEl>
                                        <p:attrNameLst>
                                          <p:attrName>style.color</p:attrName>
                                        </p:attrNameLst>
                                      </p:cBhvr>
                                      <p:to>
                                        <a:schemeClr val="bg1"/>
                                      </p:to>
                                    </p:animClr>
                                    <p:animClr clrSpc="rgb" dir="cw">
                                      <p:cBhvr>
                                        <p:cTn id="102" dur="1000" autoRev="1" fill="remove"/>
                                        <p:tgtEl>
                                          <p:spTgt spid="1426"/>
                                        </p:tgtEl>
                                        <p:attrNameLst>
                                          <p:attrName>fillcolor</p:attrName>
                                        </p:attrNameLst>
                                      </p:cBhvr>
                                      <p:to>
                                        <a:schemeClr val="bg1"/>
                                      </p:to>
                                    </p:animClr>
                                    <p:set>
                                      <p:cBhvr>
                                        <p:cTn id="103" dur="1000" autoRev="1" fill="remove"/>
                                        <p:tgtEl>
                                          <p:spTgt spid="1426"/>
                                        </p:tgtEl>
                                        <p:attrNameLst>
                                          <p:attrName>fill.type</p:attrName>
                                        </p:attrNameLst>
                                      </p:cBhvr>
                                      <p:to>
                                        <p:strVal val="solid"/>
                                      </p:to>
                                    </p:set>
                                    <p:set>
                                      <p:cBhvr>
                                        <p:cTn id="104" dur="1000" autoRev="1" fill="remove"/>
                                        <p:tgtEl>
                                          <p:spTgt spid="1426"/>
                                        </p:tgtEl>
                                        <p:attrNameLst>
                                          <p:attrName>fill.on</p:attrName>
                                        </p:attrNameLst>
                                      </p:cBhvr>
                                      <p:to>
                                        <p:strVal val="true"/>
                                      </p:to>
                                    </p:set>
                                  </p:childTnLst>
                                </p:cTn>
                              </p:par>
                              <p:par>
                                <p:cTn id="105" presetID="27" presetClass="emph" presetSubtype="0" repeatCount="indefinite" fill="remove" grpId="0" nodeType="withEffect">
                                  <p:stCondLst>
                                    <p:cond delay="0"/>
                                  </p:stCondLst>
                                  <p:childTnLst>
                                    <p:animClr clrSpc="rgb" dir="cw">
                                      <p:cBhvr override="childStyle">
                                        <p:cTn id="106" dur="1000" autoRev="1" fill="remove"/>
                                        <p:tgtEl>
                                          <p:spTgt spid="1427"/>
                                        </p:tgtEl>
                                        <p:attrNameLst>
                                          <p:attrName>style.color</p:attrName>
                                        </p:attrNameLst>
                                      </p:cBhvr>
                                      <p:to>
                                        <a:schemeClr val="bg1"/>
                                      </p:to>
                                    </p:animClr>
                                    <p:animClr clrSpc="rgb" dir="cw">
                                      <p:cBhvr>
                                        <p:cTn id="107" dur="1000" autoRev="1" fill="remove"/>
                                        <p:tgtEl>
                                          <p:spTgt spid="1427"/>
                                        </p:tgtEl>
                                        <p:attrNameLst>
                                          <p:attrName>fillcolor</p:attrName>
                                        </p:attrNameLst>
                                      </p:cBhvr>
                                      <p:to>
                                        <a:schemeClr val="bg1"/>
                                      </p:to>
                                    </p:animClr>
                                    <p:set>
                                      <p:cBhvr>
                                        <p:cTn id="108" dur="1000" autoRev="1" fill="remove"/>
                                        <p:tgtEl>
                                          <p:spTgt spid="1427"/>
                                        </p:tgtEl>
                                        <p:attrNameLst>
                                          <p:attrName>fill.type</p:attrName>
                                        </p:attrNameLst>
                                      </p:cBhvr>
                                      <p:to>
                                        <p:strVal val="solid"/>
                                      </p:to>
                                    </p:set>
                                    <p:set>
                                      <p:cBhvr>
                                        <p:cTn id="109" dur="1000" autoRev="1" fill="remove"/>
                                        <p:tgtEl>
                                          <p:spTgt spid="1427"/>
                                        </p:tgtEl>
                                        <p:attrNameLst>
                                          <p:attrName>fill.on</p:attrName>
                                        </p:attrNameLst>
                                      </p:cBhvr>
                                      <p:to>
                                        <p:strVal val="true"/>
                                      </p:to>
                                    </p:set>
                                  </p:childTnLst>
                                </p:cTn>
                              </p:par>
                              <p:par>
                                <p:cTn id="110" presetID="27" presetClass="emph" presetSubtype="0" repeatCount="indefinite" fill="remove" grpId="0" nodeType="withEffect">
                                  <p:stCondLst>
                                    <p:cond delay="0"/>
                                  </p:stCondLst>
                                  <p:childTnLst>
                                    <p:animClr clrSpc="rgb" dir="cw">
                                      <p:cBhvr override="childStyle">
                                        <p:cTn id="111" dur="1000" autoRev="1" fill="remove"/>
                                        <p:tgtEl>
                                          <p:spTgt spid="1428"/>
                                        </p:tgtEl>
                                        <p:attrNameLst>
                                          <p:attrName>style.color</p:attrName>
                                        </p:attrNameLst>
                                      </p:cBhvr>
                                      <p:to>
                                        <a:schemeClr val="bg1"/>
                                      </p:to>
                                    </p:animClr>
                                    <p:animClr clrSpc="rgb" dir="cw">
                                      <p:cBhvr>
                                        <p:cTn id="112" dur="1000" autoRev="1" fill="remove"/>
                                        <p:tgtEl>
                                          <p:spTgt spid="1428"/>
                                        </p:tgtEl>
                                        <p:attrNameLst>
                                          <p:attrName>fillcolor</p:attrName>
                                        </p:attrNameLst>
                                      </p:cBhvr>
                                      <p:to>
                                        <a:schemeClr val="bg1"/>
                                      </p:to>
                                    </p:animClr>
                                    <p:set>
                                      <p:cBhvr>
                                        <p:cTn id="113" dur="1000" autoRev="1" fill="remove"/>
                                        <p:tgtEl>
                                          <p:spTgt spid="1428"/>
                                        </p:tgtEl>
                                        <p:attrNameLst>
                                          <p:attrName>fill.type</p:attrName>
                                        </p:attrNameLst>
                                      </p:cBhvr>
                                      <p:to>
                                        <p:strVal val="solid"/>
                                      </p:to>
                                    </p:set>
                                    <p:set>
                                      <p:cBhvr>
                                        <p:cTn id="114" dur="1000" autoRev="1" fill="remove"/>
                                        <p:tgtEl>
                                          <p:spTgt spid="1428"/>
                                        </p:tgtEl>
                                        <p:attrNameLst>
                                          <p:attrName>fill.on</p:attrName>
                                        </p:attrNameLst>
                                      </p:cBhvr>
                                      <p:to>
                                        <p:strVal val="true"/>
                                      </p:to>
                                    </p:set>
                                  </p:childTnLst>
                                </p:cTn>
                              </p:par>
                              <p:par>
                                <p:cTn id="115" presetID="27" presetClass="emph" presetSubtype="0" repeatCount="indefinite" fill="remove" grpId="0" nodeType="withEffect">
                                  <p:stCondLst>
                                    <p:cond delay="0"/>
                                  </p:stCondLst>
                                  <p:childTnLst>
                                    <p:animClr clrSpc="rgb" dir="cw">
                                      <p:cBhvr override="childStyle">
                                        <p:cTn id="116" dur="1000" autoRev="1" fill="remove"/>
                                        <p:tgtEl>
                                          <p:spTgt spid="1429"/>
                                        </p:tgtEl>
                                        <p:attrNameLst>
                                          <p:attrName>style.color</p:attrName>
                                        </p:attrNameLst>
                                      </p:cBhvr>
                                      <p:to>
                                        <a:schemeClr val="bg1"/>
                                      </p:to>
                                    </p:animClr>
                                    <p:animClr clrSpc="rgb" dir="cw">
                                      <p:cBhvr>
                                        <p:cTn id="117" dur="1000" autoRev="1" fill="remove"/>
                                        <p:tgtEl>
                                          <p:spTgt spid="1429"/>
                                        </p:tgtEl>
                                        <p:attrNameLst>
                                          <p:attrName>fillcolor</p:attrName>
                                        </p:attrNameLst>
                                      </p:cBhvr>
                                      <p:to>
                                        <a:schemeClr val="bg1"/>
                                      </p:to>
                                    </p:animClr>
                                    <p:set>
                                      <p:cBhvr>
                                        <p:cTn id="118" dur="1000" autoRev="1" fill="remove"/>
                                        <p:tgtEl>
                                          <p:spTgt spid="1429"/>
                                        </p:tgtEl>
                                        <p:attrNameLst>
                                          <p:attrName>fill.type</p:attrName>
                                        </p:attrNameLst>
                                      </p:cBhvr>
                                      <p:to>
                                        <p:strVal val="solid"/>
                                      </p:to>
                                    </p:set>
                                    <p:set>
                                      <p:cBhvr>
                                        <p:cTn id="119" dur="1000" autoRev="1" fill="remove"/>
                                        <p:tgtEl>
                                          <p:spTgt spid="1429"/>
                                        </p:tgtEl>
                                        <p:attrNameLst>
                                          <p:attrName>fill.on</p:attrName>
                                        </p:attrNameLst>
                                      </p:cBhvr>
                                      <p:to>
                                        <p:strVal val="true"/>
                                      </p:to>
                                    </p:set>
                                  </p:childTnLst>
                                </p:cTn>
                              </p:par>
                              <p:par>
                                <p:cTn id="120" presetID="27" presetClass="emph" presetSubtype="0" repeatCount="indefinite" fill="remove" grpId="0" nodeType="withEffect">
                                  <p:stCondLst>
                                    <p:cond delay="0"/>
                                  </p:stCondLst>
                                  <p:childTnLst>
                                    <p:animClr clrSpc="rgb" dir="cw">
                                      <p:cBhvr override="childStyle">
                                        <p:cTn id="121" dur="1000" autoRev="1" fill="remove"/>
                                        <p:tgtEl>
                                          <p:spTgt spid="1430"/>
                                        </p:tgtEl>
                                        <p:attrNameLst>
                                          <p:attrName>style.color</p:attrName>
                                        </p:attrNameLst>
                                      </p:cBhvr>
                                      <p:to>
                                        <a:schemeClr val="bg1"/>
                                      </p:to>
                                    </p:animClr>
                                    <p:animClr clrSpc="rgb" dir="cw">
                                      <p:cBhvr>
                                        <p:cTn id="122" dur="1000" autoRev="1" fill="remove"/>
                                        <p:tgtEl>
                                          <p:spTgt spid="1430"/>
                                        </p:tgtEl>
                                        <p:attrNameLst>
                                          <p:attrName>fillcolor</p:attrName>
                                        </p:attrNameLst>
                                      </p:cBhvr>
                                      <p:to>
                                        <a:schemeClr val="bg1"/>
                                      </p:to>
                                    </p:animClr>
                                    <p:set>
                                      <p:cBhvr>
                                        <p:cTn id="123" dur="1000" autoRev="1" fill="remove"/>
                                        <p:tgtEl>
                                          <p:spTgt spid="1430"/>
                                        </p:tgtEl>
                                        <p:attrNameLst>
                                          <p:attrName>fill.type</p:attrName>
                                        </p:attrNameLst>
                                      </p:cBhvr>
                                      <p:to>
                                        <p:strVal val="solid"/>
                                      </p:to>
                                    </p:set>
                                    <p:set>
                                      <p:cBhvr>
                                        <p:cTn id="124" dur="1000" autoRev="1" fill="remove"/>
                                        <p:tgtEl>
                                          <p:spTgt spid="1430"/>
                                        </p:tgtEl>
                                        <p:attrNameLst>
                                          <p:attrName>fill.on</p:attrName>
                                        </p:attrNameLst>
                                      </p:cBhvr>
                                      <p:to>
                                        <p:strVal val="true"/>
                                      </p:to>
                                    </p:set>
                                  </p:childTnLst>
                                </p:cTn>
                              </p:par>
                              <p:par>
                                <p:cTn id="125" presetID="27" presetClass="emph" presetSubtype="0" repeatCount="indefinite" fill="remove" grpId="0" nodeType="withEffect">
                                  <p:stCondLst>
                                    <p:cond delay="0"/>
                                  </p:stCondLst>
                                  <p:childTnLst>
                                    <p:animClr clrSpc="rgb" dir="cw">
                                      <p:cBhvr override="childStyle">
                                        <p:cTn id="126" dur="1000" autoRev="1" fill="remove"/>
                                        <p:tgtEl>
                                          <p:spTgt spid="1431"/>
                                        </p:tgtEl>
                                        <p:attrNameLst>
                                          <p:attrName>style.color</p:attrName>
                                        </p:attrNameLst>
                                      </p:cBhvr>
                                      <p:to>
                                        <a:schemeClr val="bg1"/>
                                      </p:to>
                                    </p:animClr>
                                    <p:animClr clrSpc="rgb" dir="cw">
                                      <p:cBhvr>
                                        <p:cTn id="127" dur="1000" autoRev="1" fill="remove"/>
                                        <p:tgtEl>
                                          <p:spTgt spid="1431"/>
                                        </p:tgtEl>
                                        <p:attrNameLst>
                                          <p:attrName>fillcolor</p:attrName>
                                        </p:attrNameLst>
                                      </p:cBhvr>
                                      <p:to>
                                        <a:schemeClr val="bg1"/>
                                      </p:to>
                                    </p:animClr>
                                    <p:set>
                                      <p:cBhvr>
                                        <p:cTn id="128" dur="1000" autoRev="1" fill="remove"/>
                                        <p:tgtEl>
                                          <p:spTgt spid="1431"/>
                                        </p:tgtEl>
                                        <p:attrNameLst>
                                          <p:attrName>fill.type</p:attrName>
                                        </p:attrNameLst>
                                      </p:cBhvr>
                                      <p:to>
                                        <p:strVal val="solid"/>
                                      </p:to>
                                    </p:set>
                                    <p:set>
                                      <p:cBhvr>
                                        <p:cTn id="129" dur="1000" autoRev="1" fill="remove"/>
                                        <p:tgtEl>
                                          <p:spTgt spid="1431"/>
                                        </p:tgtEl>
                                        <p:attrNameLst>
                                          <p:attrName>fill.on</p:attrName>
                                        </p:attrNameLst>
                                      </p:cBhvr>
                                      <p:to>
                                        <p:strVal val="true"/>
                                      </p:to>
                                    </p:set>
                                  </p:childTnLst>
                                </p:cTn>
                              </p:par>
                              <p:par>
                                <p:cTn id="130" presetID="27" presetClass="emph" presetSubtype="0" repeatCount="indefinite" fill="remove" grpId="0" nodeType="withEffect">
                                  <p:stCondLst>
                                    <p:cond delay="0"/>
                                  </p:stCondLst>
                                  <p:childTnLst>
                                    <p:animClr clrSpc="rgb" dir="cw">
                                      <p:cBhvr override="childStyle">
                                        <p:cTn id="131" dur="1000" autoRev="1" fill="remove"/>
                                        <p:tgtEl>
                                          <p:spTgt spid="1432"/>
                                        </p:tgtEl>
                                        <p:attrNameLst>
                                          <p:attrName>style.color</p:attrName>
                                        </p:attrNameLst>
                                      </p:cBhvr>
                                      <p:to>
                                        <a:schemeClr val="bg1"/>
                                      </p:to>
                                    </p:animClr>
                                    <p:animClr clrSpc="rgb" dir="cw">
                                      <p:cBhvr>
                                        <p:cTn id="132" dur="1000" autoRev="1" fill="remove"/>
                                        <p:tgtEl>
                                          <p:spTgt spid="1432"/>
                                        </p:tgtEl>
                                        <p:attrNameLst>
                                          <p:attrName>fillcolor</p:attrName>
                                        </p:attrNameLst>
                                      </p:cBhvr>
                                      <p:to>
                                        <a:schemeClr val="bg1"/>
                                      </p:to>
                                    </p:animClr>
                                    <p:set>
                                      <p:cBhvr>
                                        <p:cTn id="133" dur="1000" autoRev="1" fill="remove"/>
                                        <p:tgtEl>
                                          <p:spTgt spid="1432"/>
                                        </p:tgtEl>
                                        <p:attrNameLst>
                                          <p:attrName>fill.type</p:attrName>
                                        </p:attrNameLst>
                                      </p:cBhvr>
                                      <p:to>
                                        <p:strVal val="solid"/>
                                      </p:to>
                                    </p:set>
                                    <p:set>
                                      <p:cBhvr>
                                        <p:cTn id="134" dur="1000" autoRev="1" fill="remove"/>
                                        <p:tgtEl>
                                          <p:spTgt spid="1432"/>
                                        </p:tgtEl>
                                        <p:attrNameLst>
                                          <p:attrName>fill.on</p:attrName>
                                        </p:attrNameLst>
                                      </p:cBhvr>
                                      <p:to>
                                        <p:strVal val="true"/>
                                      </p:to>
                                    </p:set>
                                  </p:childTnLst>
                                </p:cTn>
                              </p:par>
                              <p:par>
                                <p:cTn id="135" presetID="27" presetClass="emph" presetSubtype="0" repeatCount="indefinite" fill="remove" grpId="0" nodeType="withEffect">
                                  <p:stCondLst>
                                    <p:cond delay="0"/>
                                  </p:stCondLst>
                                  <p:childTnLst>
                                    <p:animClr clrSpc="rgb" dir="cw">
                                      <p:cBhvr override="childStyle">
                                        <p:cTn id="136" dur="1000" autoRev="1" fill="remove"/>
                                        <p:tgtEl>
                                          <p:spTgt spid="1433"/>
                                        </p:tgtEl>
                                        <p:attrNameLst>
                                          <p:attrName>style.color</p:attrName>
                                        </p:attrNameLst>
                                      </p:cBhvr>
                                      <p:to>
                                        <a:schemeClr val="bg1"/>
                                      </p:to>
                                    </p:animClr>
                                    <p:animClr clrSpc="rgb" dir="cw">
                                      <p:cBhvr>
                                        <p:cTn id="137" dur="1000" autoRev="1" fill="remove"/>
                                        <p:tgtEl>
                                          <p:spTgt spid="1433"/>
                                        </p:tgtEl>
                                        <p:attrNameLst>
                                          <p:attrName>fillcolor</p:attrName>
                                        </p:attrNameLst>
                                      </p:cBhvr>
                                      <p:to>
                                        <a:schemeClr val="bg1"/>
                                      </p:to>
                                    </p:animClr>
                                    <p:set>
                                      <p:cBhvr>
                                        <p:cTn id="138" dur="1000" autoRev="1" fill="remove"/>
                                        <p:tgtEl>
                                          <p:spTgt spid="1433"/>
                                        </p:tgtEl>
                                        <p:attrNameLst>
                                          <p:attrName>fill.type</p:attrName>
                                        </p:attrNameLst>
                                      </p:cBhvr>
                                      <p:to>
                                        <p:strVal val="solid"/>
                                      </p:to>
                                    </p:set>
                                    <p:set>
                                      <p:cBhvr>
                                        <p:cTn id="139" dur="1000" autoRev="1" fill="remove"/>
                                        <p:tgtEl>
                                          <p:spTgt spid="1433"/>
                                        </p:tgtEl>
                                        <p:attrNameLst>
                                          <p:attrName>fill.on</p:attrName>
                                        </p:attrNameLst>
                                      </p:cBhvr>
                                      <p:to>
                                        <p:strVal val="true"/>
                                      </p:to>
                                    </p:set>
                                  </p:childTnLst>
                                </p:cTn>
                              </p:par>
                              <p:par>
                                <p:cTn id="140" presetID="27" presetClass="emph" presetSubtype="0" repeatCount="indefinite" fill="remove" grpId="0" nodeType="withEffect">
                                  <p:stCondLst>
                                    <p:cond delay="0"/>
                                  </p:stCondLst>
                                  <p:childTnLst>
                                    <p:animClr clrSpc="rgb" dir="cw">
                                      <p:cBhvr override="childStyle">
                                        <p:cTn id="141" dur="1000" autoRev="1" fill="remove"/>
                                        <p:tgtEl>
                                          <p:spTgt spid="1434"/>
                                        </p:tgtEl>
                                        <p:attrNameLst>
                                          <p:attrName>style.color</p:attrName>
                                        </p:attrNameLst>
                                      </p:cBhvr>
                                      <p:to>
                                        <a:schemeClr val="bg1"/>
                                      </p:to>
                                    </p:animClr>
                                    <p:animClr clrSpc="rgb" dir="cw">
                                      <p:cBhvr>
                                        <p:cTn id="142" dur="1000" autoRev="1" fill="remove"/>
                                        <p:tgtEl>
                                          <p:spTgt spid="1434"/>
                                        </p:tgtEl>
                                        <p:attrNameLst>
                                          <p:attrName>fillcolor</p:attrName>
                                        </p:attrNameLst>
                                      </p:cBhvr>
                                      <p:to>
                                        <a:schemeClr val="bg1"/>
                                      </p:to>
                                    </p:animClr>
                                    <p:set>
                                      <p:cBhvr>
                                        <p:cTn id="143" dur="1000" autoRev="1" fill="remove"/>
                                        <p:tgtEl>
                                          <p:spTgt spid="1434"/>
                                        </p:tgtEl>
                                        <p:attrNameLst>
                                          <p:attrName>fill.type</p:attrName>
                                        </p:attrNameLst>
                                      </p:cBhvr>
                                      <p:to>
                                        <p:strVal val="solid"/>
                                      </p:to>
                                    </p:set>
                                    <p:set>
                                      <p:cBhvr>
                                        <p:cTn id="144" dur="1000" autoRev="1" fill="remove"/>
                                        <p:tgtEl>
                                          <p:spTgt spid="1434"/>
                                        </p:tgtEl>
                                        <p:attrNameLst>
                                          <p:attrName>fill.on</p:attrName>
                                        </p:attrNameLst>
                                      </p:cBhvr>
                                      <p:to>
                                        <p:strVal val="true"/>
                                      </p:to>
                                    </p:set>
                                  </p:childTnLst>
                                </p:cTn>
                              </p:par>
                              <p:par>
                                <p:cTn id="145" presetID="27" presetClass="emph" presetSubtype="0" repeatCount="indefinite" fill="remove" grpId="0" nodeType="withEffect">
                                  <p:stCondLst>
                                    <p:cond delay="0"/>
                                  </p:stCondLst>
                                  <p:childTnLst>
                                    <p:animClr clrSpc="rgb" dir="cw">
                                      <p:cBhvr override="childStyle">
                                        <p:cTn id="146" dur="1000" autoRev="1" fill="remove"/>
                                        <p:tgtEl>
                                          <p:spTgt spid="1435"/>
                                        </p:tgtEl>
                                        <p:attrNameLst>
                                          <p:attrName>style.color</p:attrName>
                                        </p:attrNameLst>
                                      </p:cBhvr>
                                      <p:to>
                                        <a:schemeClr val="bg1"/>
                                      </p:to>
                                    </p:animClr>
                                    <p:animClr clrSpc="rgb" dir="cw">
                                      <p:cBhvr>
                                        <p:cTn id="147" dur="1000" autoRev="1" fill="remove"/>
                                        <p:tgtEl>
                                          <p:spTgt spid="1435"/>
                                        </p:tgtEl>
                                        <p:attrNameLst>
                                          <p:attrName>fillcolor</p:attrName>
                                        </p:attrNameLst>
                                      </p:cBhvr>
                                      <p:to>
                                        <a:schemeClr val="bg1"/>
                                      </p:to>
                                    </p:animClr>
                                    <p:set>
                                      <p:cBhvr>
                                        <p:cTn id="148" dur="1000" autoRev="1" fill="remove"/>
                                        <p:tgtEl>
                                          <p:spTgt spid="1435"/>
                                        </p:tgtEl>
                                        <p:attrNameLst>
                                          <p:attrName>fill.type</p:attrName>
                                        </p:attrNameLst>
                                      </p:cBhvr>
                                      <p:to>
                                        <p:strVal val="solid"/>
                                      </p:to>
                                    </p:set>
                                    <p:set>
                                      <p:cBhvr>
                                        <p:cTn id="149" dur="1000" autoRev="1" fill="remove"/>
                                        <p:tgtEl>
                                          <p:spTgt spid="14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07" grpId="0" animBg="1"/>
      <p:bldP spid="1408" grpId="0" animBg="1"/>
      <p:bldP spid="1409" grpId="0" animBg="1"/>
      <p:bldP spid="1410" grpId="0" animBg="1"/>
      <p:bldP spid="1411" grpId="0" animBg="1"/>
      <p:bldP spid="1412" grpId="0" animBg="1"/>
      <p:bldP spid="1413" grpId="0" animBg="1"/>
      <p:bldP spid="1414" grpId="0" animBg="1"/>
      <p:bldP spid="1415" grpId="0" animBg="1"/>
      <p:bldP spid="1417" grpId="0" animBg="1"/>
      <p:bldP spid="1418" grpId="0" animBg="1"/>
      <p:bldP spid="1419" grpId="0" animBg="1"/>
      <p:bldP spid="1420" grpId="0" animBg="1"/>
      <p:bldP spid="1421" grpId="0" animBg="1"/>
      <p:bldP spid="1422" grpId="0" animBg="1"/>
      <p:bldP spid="1423" grpId="0" animBg="1"/>
      <p:bldP spid="1424" grpId="0" animBg="1"/>
      <p:bldP spid="1425" grpId="0" animBg="1"/>
      <p:bldP spid="1426" grpId="0" animBg="1"/>
      <p:bldP spid="1427" grpId="0" animBg="1"/>
      <p:bldP spid="1428" grpId="0" animBg="1"/>
      <p:bldP spid="1429" grpId="0" animBg="1"/>
      <p:bldP spid="1430" grpId="0" animBg="1"/>
      <p:bldP spid="1431" grpId="0" animBg="1"/>
      <p:bldP spid="1432" grpId="0" animBg="1"/>
      <p:bldP spid="1433" grpId="0" animBg="1"/>
      <p:bldP spid="1434" grpId="0" animBg="1"/>
      <p:bldP spid="143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dirty="0"/>
          </a:p>
        </p:txBody>
      </p:sp>
      <p:sp>
        <p:nvSpPr>
          <p:cNvPr id="4" name="Text Placeholder 3"/>
          <p:cNvSpPr>
            <a:spLocks noGrp="1"/>
          </p:cNvSpPr>
          <p:nvPr>
            <p:ph type="body" sz="quarter" idx="12"/>
          </p:nvPr>
        </p:nvSpPr>
        <p:spPr/>
        <p:txBody>
          <a:bodyPr/>
          <a:lstStyle/>
          <a:p>
            <a:r>
              <a:rPr lang="en-US" dirty="0" smtClean="0"/>
              <a:t>The “Now” Is Pretty Cool</a:t>
            </a:r>
            <a:endParaRPr lang="en-US" dirty="0"/>
          </a:p>
        </p:txBody>
      </p:sp>
    </p:spTree>
    <p:extLst>
      <p:ext uri="{BB962C8B-B14F-4D97-AF65-F5344CB8AC3E}">
        <p14:creationId xmlns:p14="http://schemas.microsoft.com/office/powerpoint/2010/main" val="400663600"/>
      </p:ext>
    </p:extLst>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dirty="0" smtClean="0"/>
              <a:t>There are the Things You Know</a:t>
            </a:r>
            <a:endParaRPr lang="en-US" dirty="0" smtClean="0"/>
          </a:p>
        </p:txBody>
      </p:sp>
      <p:sp>
        <p:nvSpPr>
          <p:cNvPr id="13315" name="Content Placeholder 2"/>
          <p:cNvSpPr>
            <a:spLocks noGrp="1"/>
          </p:cNvSpPr>
          <p:nvPr>
            <p:ph sz="quarter" idx="10"/>
          </p:nvPr>
        </p:nvSpPr>
        <p:spPr>
          <a:ln/>
        </p:spPr>
        <p:txBody>
          <a:bodyPr/>
          <a:lstStyle/>
          <a:p>
            <a:pPr>
              <a:spcBef>
                <a:spcPct val="0"/>
              </a:spcBef>
            </a:pPr>
            <a:r>
              <a:rPr lang="en-US" dirty="0" smtClean="0"/>
              <a:t>                                                                      </a:t>
            </a:r>
            <a:endParaRPr lang="en-US" sz="1200" dirty="0"/>
          </a:p>
        </p:txBody>
      </p:sp>
      <p:pic>
        <p:nvPicPr>
          <p:cNvPr id="3" name="Picture 2" descr="http://upload.wikimedia.org/wikipedia/en/0/0a/Gmail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78" y="1219200"/>
            <a:ext cx="42291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Google maps 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6356" y="3200400"/>
            <a:ext cx="5181600" cy="10751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le:Twitter bird logo 2012.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1266824"/>
            <a:ext cx="2381250" cy="19335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Facebook.sv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510367"/>
            <a:ext cx="25336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passets-ec.pinterest.com/images/about/logos/Pinterest_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50229" y="4485776"/>
            <a:ext cx="3240088" cy="820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706153"/>
      </p:ext>
    </p:extLst>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dirty="0" smtClean="0"/>
              <a:t>Scrolling, Parallax and Zooming sites</a:t>
            </a:r>
          </a:p>
        </p:txBody>
      </p:sp>
      <p:sp>
        <p:nvSpPr>
          <p:cNvPr id="13315" name="Content Placeholder 2"/>
          <p:cNvSpPr>
            <a:spLocks noGrp="1"/>
          </p:cNvSpPr>
          <p:nvPr>
            <p:ph sz="quarter" idx="10"/>
          </p:nvPr>
        </p:nvSpPr>
        <p:spPr>
          <a:ln/>
        </p:spPr>
        <p:txBody>
          <a:bodyPr/>
          <a:lstStyle/>
          <a:p>
            <a:pPr>
              <a:spcBef>
                <a:spcPct val="0"/>
              </a:spcBef>
            </a:pPr>
            <a:r>
              <a:rPr lang="en-US" dirty="0" smtClean="0"/>
              <a:t>                                                                      </a:t>
            </a:r>
            <a:r>
              <a:rPr lang="en-US" sz="1200" dirty="0" smtClean="0">
                <a:hlinkClick r:id="rId3"/>
              </a:rPr>
              <a:t>http://2011.beercamp.com/</a:t>
            </a:r>
            <a:endParaRPr lang="en-US" sz="1200" dirty="0" smtClean="0"/>
          </a:p>
          <a:p>
            <a:pPr>
              <a:spcBef>
                <a:spcPct val="0"/>
              </a:spcBef>
            </a:pPr>
            <a:r>
              <a:rPr lang="en-US" sz="1800" dirty="0" smtClean="0"/>
              <a:t>                                                                             </a:t>
            </a:r>
          </a:p>
          <a:p>
            <a:pPr>
              <a:spcBef>
                <a:spcPct val="0"/>
              </a:spcBef>
            </a:pPr>
            <a:r>
              <a:rPr lang="en-US" sz="1800" dirty="0"/>
              <a:t> </a:t>
            </a:r>
            <a:r>
              <a:rPr lang="en-US" sz="1800" dirty="0" smtClean="0"/>
              <a:t>                                                                               </a:t>
            </a:r>
          </a:p>
          <a:p>
            <a:pPr>
              <a:spcBef>
                <a:spcPct val="0"/>
              </a:spcBef>
            </a:pPr>
            <a:r>
              <a:rPr lang="en-US" sz="1800" dirty="0"/>
              <a:t> </a:t>
            </a:r>
            <a:r>
              <a:rPr lang="en-US" sz="1800" dirty="0" smtClean="0"/>
              <a:t>                                                                                                             </a:t>
            </a:r>
            <a:r>
              <a:rPr lang="en-US" sz="1200" dirty="0" smtClean="0">
                <a:hlinkClick r:id="rId4"/>
              </a:rPr>
              <a:t>http://nike.com/jumpman23/aj2012/</a:t>
            </a:r>
            <a:endParaRPr lang="en-US" sz="1200" dirty="0" smtClean="0"/>
          </a:p>
          <a:p>
            <a:pPr>
              <a:spcBef>
                <a:spcPct val="0"/>
              </a:spcBef>
            </a:pPr>
            <a:endParaRPr lang="en-US" sz="1200" dirty="0" smtClean="0"/>
          </a:p>
          <a:p>
            <a:pPr>
              <a:spcBef>
                <a:spcPct val="0"/>
              </a:spcBef>
            </a:pPr>
            <a:endParaRPr lang="en-US" sz="1200" dirty="0"/>
          </a:p>
          <a:p>
            <a:pPr>
              <a:spcBef>
                <a:spcPct val="0"/>
              </a:spcBef>
            </a:pPr>
            <a:endParaRPr lang="en-US" sz="1200" dirty="0" smtClean="0"/>
          </a:p>
          <a:p>
            <a:pPr>
              <a:spcBef>
                <a:spcPct val="0"/>
              </a:spcBef>
            </a:pPr>
            <a:endParaRPr lang="en-US" sz="1200" dirty="0"/>
          </a:p>
          <a:p>
            <a:pPr>
              <a:spcBef>
                <a:spcPct val="0"/>
              </a:spcBef>
            </a:pPr>
            <a:endParaRPr lang="en-US" sz="1200" dirty="0" smtClean="0"/>
          </a:p>
          <a:p>
            <a:pPr>
              <a:spcBef>
                <a:spcPct val="0"/>
              </a:spcBef>
            </a:pPr>
            <a:endParaRPr lang="en-US" sz="1200" dirty="0"/>
          </a:p>
          <a:p>
            <a:pPr>
              <a:spcBef>
                <a:spcPct val="0"/>
              </a:spcBef>
            </a:pPr>
            <a:endParaRPr lang="en-US" sz="1200" dirty="0" smtClean="0"/>
          </a:p>
          <a:p>
            <a:pPr>
              <a:spcBef>
                <a:spcPct val="0"/>
              </a:spcBef>
            </a:pPr>
            <a:endParaRPr lang="en-US" sz="1200" dirty="0" smtClean="0">
              <a:hlinkClick r:id="rId5"/>
            </a:endParaRPr>
          </a:p>
          <a:p>
            <a:pPr>
              <a:spcBef>
                <a:spcPct val="0"/>
              </a:spcBef>
              <a:buNone/>
            </a:pPr>
            <a:r>
              <a:rPr lang="en-US" sz="1200" dirty="0" smtClean="0">
                <a:hlinkClick r:id="rId5"/>
              </a:rPr>
              <a:t>http</a:t>
            </a:r>
            <a:r>
              <a:rPr lang="en-US" sz="1200" dirty="0">
                <a:hlinkClick r:id="rId5"/>
              </a:rPr>
              <a:t>://community.saucony.com/kinvara3</a:t>
            </a:r>
            <a:r>
              <a:rPr lang="en-US" sz="1200" dirty="0" smtClean="0">
                <a:hlinkClick r:id="rId5"/>
              </a:rPr>
              <a:t>/</a:t>
            </a:r>
            <a:endParaRPr lang="en-US" sz="1200" dirty="0" smtClean="0"/>
          </a:p>
          <a:p>
            <a:pPr>
              <a:spcBef>
                <a:spcPct val="0"/>
              </a:spcBef>
            </a:pPr>
            <a:endParaRPr lang="en-US" sz="1200" dirty="0"/>
          </a:p>
        </p:txBody>
      </p:sp>
      <p:pic>
        <p:nvPicPr>
          <p:cNvPr id="10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400" y="990600"/>
            <a:ext cx="4875558"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09800" y="2475819"/>
            <a:ext cx="4306133"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23126" y="3687875"/>
            <a:ext cx="5468474" cy="256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799215"/>
      </p:ext>
    </p:extLst>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sz="quarter" idx="10"/>
          </p:nvPr>
        </p:nvPicPr>
        <p:blipFill>
          <a:blip r:embed="rId3" cstate="print"/>
          <a:srcRect/>
          <a:stretch>
            <a:fillRect/>
          </a:stretch>
        </p:blipFill>
        <p:spPr bwMode="auto">
          <a:xfrm>
            <a:off x="609600" y="1143000"/>
            <a:ext cx="6376616" cy="327660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3314" name="Title 1"/>
          <p:cNvSpPr>
            <a:spLocks noGrp="1"/>
          </p:cNvSpPr>
          <p:nvPr>
            <p:ph type="title"/>
          </p:nvPr>
        </p:nvSpPr>
        <p:spPr/>
        <p:txBody>
          <a:bodyPr/>
          <a:lstStyle/>
          <a:p>
            <a:r>
              <a:rPr lang="en-US" smtClean="0"/>
              <a:t>Responsive Design</a:t>
            </a:r>
            <a:endParaRPr lang="en-US" dirty="0" smtClean="0"/>
          </a:p>
        </p:txBody>
      </p:sp>
      <p:pic>
        <p:nvPicPr>
          <p:cNvPr id="7169" name="Picture 1"/>
          <p:cNvPicPr>
            <a:picLocks noChangeAspect="1" noChangeArrowheads="1"/>
          </p:cNvPicPr>
          <p:nvPr/>
        </p:nvPicPr>
        <p:blipFill>
          <a:blip r:embed="rId4" cstate="print"/>
          <a:srcRect/>
          <a:stretch>
            <a:fillRect/>
          </a:stretch>
        </p:blipFill>
        <p:spPr bwMode="auto">
          <a:xfrm>
            <a:off x="3505200" y="3276600"/>
            <a:ext cx="5128100" cy="281940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6" name="TextBox 5"/>
          <p:cNvSpPr txBox="1"/>
          <p:nvPr/>
        </p:nvSpPr>
        <p:spPr>
          <a:xfrm>
            <a:off x="685800" y="4495800"/>
            <a:ext cx="2743200" cy="276999"/>
          </a:xfrm>
          <a:prstGeom prst="rect">
            <a:avLst/>
          </a:prstGeom>
          <a:noFill/>
        </p:spPr>
        <p:txBody>
          <a:bodyPr wrap="square" rtlCol="0">
            <a:spAutoFit/>
          </a:bodyPr>
          <a:lstStyle/>
          <a:p>
            <a:r>
              <a:rPr lang="en-US" sz="1200" dirty="0" smtClean="0">
                <a:latin typeface="+mj-lt"/>
                <a:hlinkClick r:id="rId5"/>
              </a:rPr>
              <a:t>http://bostonglobe.com/</a:t>
            </a:r>
            <a:endParaRPr lang="en-US" sz="1200" dirty="0" smtClean="0">
              <a:latin typeface="+mj-lt"/>
            </a:endParaRPr>
          </a:p>
        </p:txBody>
      </p:sp>
      <p:sp>
        <p:nvSpPr>
          <p:cNvPr id="7" name="TextBox 6"/>
          <p:cNvSpPr txBox="1"/>
          <p:nvPr/>
        </p:nvSpPr>
        <p:spPr>
          <a:xfrm>
            <a:off x="1447800" y="5862935"/>
            <a:ext cx="2743200" cy="461665"/>
          </a:xfrm>
          <a:prstGeom prst="rect">
            <a:avLst/>
          </a:prstGeom>
          <a:noFill/>
        </p:spPr>
        <p:txBody>
          <a:bodyPr wrap="square" rtlCol="0">
            <a:spAutoFit/>
          </a:bodyPr>
          <a:lstStyle/>
          <a:p>
            <a:r>
              <a:rPr lang="en-US" sz="1200" dirty="0" smtClean="0">
                <a:latin typeface="+mj-lt"/>
                <a:hlinkClick r:id="rId6"/>
              </a:rPr>
              <a:t>http://forefathersgroup.com/</a:t>
            </a:r>
            <a:endParaRPr lang="en-US" sz="1200" dirty="0" smtClean="0">
              <a:latin typeface="+mj-lt"/>
            </a:endParaRPr>
          </a:p>
          <a:p>
            <a:endParaRPr lang="en-US" sz="1200" dirty="0" smtClean="0">
              <a:latin typeface="+mj-lt"/>
            </a:endParaRPr>
          </a:p>
        </p:txBody>
      </p:sp>
    </p:spTree>
    <p:extLst>
      <p:ext uri="{BB962C8B-B14F-4D97-AF65-F5344CB8AC3E}">
        <p14:creationId xmlns:p14="http://schemas.microsoft.com/office/powerpoint/2010/main" val="4254129628"/>
      </p:ext>
    </p:extLst>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Infographics</a:t>
            </a:r>
            <a:r>
              <a:rPr lang="en-US" dirty="0" smtClean="0"/>
              <a:t>	</a:t>
            </a:r>
            <a:endParaRPr lang="en-US" dirty="0"/>
          </a:p>
        </p:txBody>
      </p:sp>
      <p:sp>
        <p:nvSpPr>
          <p:cNvPr id="3" name="Content Placeholder 2"/>
          <p:cNvSpPr>
            <a:spLocks noGrp="1"/>
          </p:cNvSpPr>
          <p:nvPr>
            <p:ph sz="quarter" idx="10"/>
          </p:nvPr>
        </p:nvSpPr>
        <p:spPr/>
        <p:txBody>
          <a:bodyPr/>
          <a:lstStyle/>
          <a:p>
            <a:endParaRPr lang="en-US" dirty="0"/>
          </a:p>
        </p:txBody>
      </p:sp>
      <p:pic>
        <p:nvPicPr>
          <p:cNvPr id="5121" name="Picture 1"/>
          <p:cNvPicPr>
            <a:picLocks noChangeAspect="1" noChangeArrowheads="1"/>
          </p:cNvPicPr>
          <p:nvPr/>
        </p:nvPicPr>
        <p:blipFill>
          <a:blip r:embed="rId2" cstate="print"/>
          <a:srcRect/>
          <a:stretch>
            <a:fillRect/>
          </a:stretch>
        </p:blipFill>
        <p:spPr bwMode="auto">
          <a:xfrm>
            <a:off x="533400" y="990600"/>
            <a:ext cx="5600700" cy="2877898"/>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5122" name="Picture 2"/>
          <p:cNvPicPr>
            <a:picLocks noChangeAspect="1" noChangeArrowheads="1"/>
          </p:cNvPicPr>
          <p:nvPr/>
        </p:nvPicPr>
        <p:blipFill>
          <a:blip r:embed="rId3" cstate="print"/>
          <a:srcRect/>
          <a:stretch>
            <a:fillRect/>
          </a:stretch>
        </p:blipFill>
        <p:spPr bwMode="auto">
          <a:xfrm>
            <a:off x="4038600" y="2133600"/>
            <a:ext cx="4972050" cy="2554868"/>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5124" name="Picture 4"/>
          <p:cNvPicPr>
            <a:picLocks noChangeAspect="1" noChangeArrowheads="1"/>
          </p:cNvPicPr>
          <p:nvPr/>
        </p:nvPicPr>
        <p:blipFill>
          <a:blip r:embed="rId4" cstate="print"/>
          <a:srcRect/>
          <a:stretch>
            <a:fillRect/>
          </a:stretch>
        </p:blipFill>
        <p:spPr bwMode="auto">
          <a:xfrm>
            <a:off x="1066800" y="3200400"/>
            <a:ext cx="3648075" cy="2631657"/>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8" name="Rectangle 7"/>
          <p:cNvSpPr/>
          <p:nvPr/>
        </p:nvSpPr>
        <p:spPr>
          <a:xfrm>
            <a:off x="6172200" y="990600"/>
            <a:ext cx="2499146" cy="646331"/>
          </a:xfrm>
          <a:prstGeom prst="rect">
            <a:avLst/>
          </a:prstGeom>
        </p:spPr>
        <p:txBody>
          <a:bodyPr wrap="none">
            <a:spAutoFit/>
          </a:bodyPr>
          <a:lstStyle/>
          <a:p>
            <a:r>
              <a:rPr lang="en-US" sz="1200" dirty="0" smtClean="0">
                <a:latin typeface="+mn-lt"/>
                <a:hlinkClick r:id="rId5"/>
              </a:rPr>
              <a:t>http://evolutionofweb.appspot.com/</a:t>
            </a:r>
            <a:endParaRPr lang="en-US" sz="1200" dirty="0" smtClean="0">
              <a:latin typeface="+mn-lt"/>
            </a:endParaRPr>
          </a:p>
          <a:p>
            <a:endParaRPr lang="en-US" sz="1200" dirty="0" smtClean="0">
              <a:latin typeface="+mn-lt"/>
            </a:endParaRPr>
          </a:p>
          <a:p>
            <a:endParaRPr lang="en-US" sz="1200" dirty="0">
              <a:latin typeface="+mn-lt"/>
            </a:endParaRPr>
          </a:p>
        </p:txBody>
      </p:sp>
      <p:sp>
        <p:nvSpPr>
          <p:cNvPr id="9" name="Rectangle 8"/>
          <p:cNvSpPr/>
          <p:nvPr/>
        </p:nvSpPr>
        <p:spPr>
          <a:xfrm>
            <a:off x="7543800" y="4724400"/>
            <a:ext cx="1509452" cy="461665"/>
          </a:xfrm>
          <a:prstGeom prst="rect">
            <a:avLst/>
          </a:prstGeom>
        </p:spPr>
        <p:txBody>
          <a:bodyPr wrap="none">
            <a:spAutoFit/>
          </a:bodyPr>
          <a:lstStyle/>
          <a:p>
            <a:r>
              <a:rPr lang="en-US" sz="1200" dirty="0" smtClean="0">
                <a:latin typeface="+mj-lt"/>
                <a:hlinkClick r:id="rId6"/>
              </a:rPr>
              <a:t>http://peoplemov.in/</a:t>
            </a:r>
            <a:endParaRPr lang="en-US" sz="1200" dirty="0" smtClean="0">
              <a:latin typeface="+mj-lt"/>
            </a:endParaRPr>
          </a:p>
          <a:p>
            <a:endParaRPr lang="en-US" sz="1200" dirty="0">
              <a:latin typeface="+mj-lt"/>
            </a:endParaRPr>
          </a:p>
        </p:txBody>
      </p:sp>
      <p:sp>
        <p:nvSpPr>
          <p:cNvPr id="10" name="Rectangle 9"/>
          <p:cNvSpPr/>
          <p:nvPr/>
        </p:nvSpPr>
        <p:spPr>
          <a:xfrm>
            <a:off x="1066800" y="5862935"/>
            <a:ext cx="5562600" cy="461665"/>
          </a:xfrm>
          <a:prstGeom prst="rect">
            <a:avLst/>
          </a:prstGeom>
        </p:spPr>
        <p:txBody>
          <a:bodyPr wrap="square">
            <a:spAutoFit/>
          </a:bodyPr>
          <a:lstStyle/>
          <a:p>
            <a:r>
              <a:rPr lang="en-US" sz="1200" dirty="0" smtClean="0">
                <a:latin typeface="+mn-lt"/>
                <a:hlinkClick r:id="rId7"/>
              </a:rPr>
              <a:t>http://www.gatesfoundation.org/infographics/documents/malaria/logo/index.html</a:t>
            </a:r>
            <a:endParaRPr lang="en-US" sz="1200" dirty="0" smtClean="0">
              <a:latin typeface="+mn-lt"/>
            </a:endParaRPr>
          </a:p>
          <a:p>
            <a:endParaRPr lang="en-US" sz="1200" dirty="0">
              <a:latin typeface="+mn-lt"/>
            </a:endParaRPr>
          </a:p>
        </p:txBody>
      </p:sp>
    </p:spTree>
    <p:extLst>
      <p:ext uri="{BB962C8B-B14F-4D97-AF65-F5344CB8AC3E}">
        <p14:creationId xmlns:p14="http://schemas.microsoft.com/office/powerpoint/2010/main" val="685816115"/>
      </p:ext>
    </p:extLst>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Signup </a:t>
            </a:r>
            <a:r>
              <a:rPr lang="en-US" smtClean="0"/>
              <a:t>and </a:t>
            </a:r>
            <a:r>
              <a:rPr lang="en-US"/>
              <a:t>C</a:t>
            </a:r>
            <a:r>
              <a:rPr lang="en-US" smtClean="0"/>
              <a:t>onversion </a:t>
            </a:r>
            <a:r>
              <a:rPr lang="en-US" dirty="0" smtClean="0"/>
              <a:t>Forms</a:t>
            </a:r>
            <a:endParaRPr lang="en-US" dirty="0"/>
          </a:p>
        </p:txBody>
      </p:sp>
      <p:sp>
        <p:nvSpPr>
          <p:cNvPr id="3" name="Content Placeholder 2"/>
          <p:cNvSpPr>
            <a:spLocks noGrp="1"/>
          </p:cNvSpPr>
          <p:nvPr>
            <p:ph sz="quarter" idx="10"/>
          </p:nvPr>
        </p:nvSpPr>
        <p:spPr/>
        <p:txBody>
          <a:bodyPr/>
          <a:lstStyle/>
          <a:p>
            <a:endParaRPr lang="en-US"/>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3886200"/>
            <a:ext cx="3483240" cy="1976463"/>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371600"/>
            <a:ext cx="2081875" cy="2819400"/>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1029393"/>
            <a:ext cx="4439196" cy="2538413"/>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5403765"/>
      </p:ext>
    </p:extLst>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ML5_Wallpaper_1680x105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990600"/>
            <a:ext cx="7315200" cy="4754880"/>
          </a:xfrm>
          <a:prstGeom prst="rect">
            <a:avLst/>
          </a:prstGeom>
        </p:spPr>
      </p:pic>
    </p:spTree>
    <p:extLst>
      <p:ext uri="{BB962C8B-B14F-4D97-AF65-F5344CB8AC3E}">
        <p14:creationId xmlns:p14="http://schemas.microsoft.com/office/powerpoint/2010/main" val="3418896852"/>
      </p:ext>
    </p:extLst>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Placeholder 1"/>
          <p:cNvSpPr>
            <a:spLocks noGrp="1"/>
          </p:cNvSpPr>
          <p:nvPr>
            <p:ph type="body" sz="quarter" idx="10"/>
          </p:nvPr>
        </p:nvSpPr>
        <p:spPr>
          <a:xfrm>
            <a:off x="1600200" y="2590800"/>
            <a:ext cx="6096000" cy="1981200"/>
          </a:xfrm>
        </p:spPr>
        <p:txBody>
          <a:bodyPr/>
          <a:lstStyle/>
          <a:p>
            <a:r>
              <a:rPr b="1" dirty="0" smtClean="0"/>
              <a:t>Thank You!</a:t>
            </a:r>
          </a:p>
        </p:txBody>
      </p:sp>
    </p:spTree>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Placeholder 1"/>
          <p:cNvSpPr>
            <a:spLocks noGrp="1"/>
          </p:cNvSpPr>
          <p:nvPr>
            <p:ph type="body" sz="quarter" idx="10"/>
          </p:nvPr>
        </p:nvSpPr>
        <p:spPr>
          <a:xfrm>
            <a:off x="1143000" y="3505200"/>
            <a:ext cx="6629400" cy="1981200"/>
          </a:xfrm>
        </p:spPr>
        <p:txBody>
          <a:bodyPr>
            <a:normAutofit/>
          </a:bodyPr>
          <a:lstStyle/>
          <a:p>
            <a:pPr>
              <a:lnSpc>
                <a:spcPct val="100000"/>
              </a:lnSpc>
            </a:pPr>
            <a:r>
              <a:rPr sz="3600" b="1" dirty="0" smtClean="0"/>
              <a:t>In the Beginning, There Was HMTL</a:t>
            </a:r>
          </a:p>
        </p:txBody>
      </p:sp>
    </p:spTree>
    <p:extLst>
      <p:ext uri="{BB962C8B-B14F-4D97-AF65-F5344CB8AC3E}">
        <p14:creationId xmlns:p14="http://schemas.microsoft.com/office/powerpoint/2010/main" val="3370580068"/>
      </p:ext>
    </p:extLst>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bwMode="auto">
          <a:xfrm>
            <a:off x="609600" y="304800"/>
            <a:ext cx="4876800" cy="685800"/>
          </a:xfrm>
          <a:prstGeom prst="rect">
            <a:avLst/>
          </a:prstGeom>
          <a:noFill/>
          <a:ln w="9525">
            <a:noFill/>
            <a:miter lim="800000"/>
            <a:headEnd/>
            <a:tailEnd/>
          </a:ln>
        </p:spPr>
        <p:txBody>
          <a:bodyPr vert="horz" wrap="square" lIns="45720" tIns="45714" rIns="45720" bIns="45714" numCol="1" anchor="ctr" anchorCtr="0" compatLnSpc="1">
            <a:prstTxWarp prst="textNoShape">
              <a:avLst/>
            </a:prstTxWarp>
            <a:normAutofit/>
          </a:bodyPr>
          <a:lstStyle>
            <a:lvl1pPr algn="l" rtl="0" eaLnBrk="1" fontAlgn="base" hangingPunct="1">
              <a:lnSpc>
                <a:spcPct val="105000"/>
              </a:lnSpc>
              <a:spcBef>
                <a:spcPct val="0"/>
              </a:spcBef>
              <a:spcAft>
                <a:spcPct val="0"/>
              </a:spcAft>
              <a:defRPr sz="2800">
                <a:solidFill>
                  <a:schemeClr val="accent1"/>
                </a:solidFill>
                <a:latin typeface="Calibri" pitchFamily="34" charset="0"/>
                <a:ea typeface="+mj-ea"/>
                <a:cs typeface="+mj-cs"/>
              </a:defRPr>
            </a:lvl1pPr>
            <a:lvl2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2pPr>
            <a:lvl3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3pPr>
            <a:lvl4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4pPr>
            <a:lvl5pPr algn="l" rtl="0" eaLnBrk="1" fontAlgn="base" hangingPunct="1">
              <a:lnSpc>
                <a:spcPct val="105000"/>
              </a:lnSpc>
              <a:spcBef>
                <a:spcPct val="0"/>
              </a:spcBef>
              <a:spcAft>
                <a:spcPct val="0"/>
              </a:spcAft>
              <a:defRPr sz="2600">
                <a:solidFill>
                  <a:srgbClr val="355F99"/>
                </a:solidFill>
                <a:latin typeface="Calibri" pitchFamily="34" charset="0"/>
                <a:ea typeface="ＭＳ Ｐゴシック"/>
                <a:cs typeface="ＭＳ Ｐゴシック"/>
              </a:defRPr>
            </a:lvl5pPr>
            <a:lvl6pPr marL="4572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6pPr>
            <a:lvl7pPr marL="9144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7pPr>
            <a:lvl8pPr marL="13716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8pPr>
            <a:lvl9pPr marL="1828800" algn="l" rtl="0" eaLnBrk="1" fontAlgn="base" hangingPunct="1">
              <a:spcBef>
                <a:spcPct val="0"/>
              </a:spcBef>
              <a:spcAft>
                <a:spcPct val="0"/>
              </a:spcAft>
              <a:defRPr sz="2400">
                <a:solidFill>
                  <a:schemeClr val="bg2"/>
                </a:solidFill>
                <a:latin typeface="Arial" pitchFamily="34" charset="0"/>
                <a:ea typeface="ＭＳ Ｐゴシック"/>
                <a:cs typeface="ＭＳ Ｐゴシック"/>
              </a:defRPr>
            </a:lvl9pPr>
          </a:lstStyle>
          <a:p>
            <a:r>
              <a:rPr lang="en-US" sz="3200" b="1" dirty="0" smtClean="0"/>
              <a:t>And it didn’t do much.</a:t>
            </a:r>
            <a:endParaRPr lang="en-US" sz="3200" b="1" dirty="0"/>
          </a:p>
        </p:txBody>
      </p:sp>
      <p:sp>
        <p:nvSpPr>
          <p:cNvPr id="8195" name="Content Placeholder 3"/>
          <p:cNvSpPr>
            <a:spLocks noGrp="1"/>
          </p:cNvSpPr>
          <p:nvPr>
            <p:ph sz="quarter" idx="10"/>
          </p:nvPr>
        </p:nvSpPr>
        <p:spPr>
          <a:xfrm>
            <a:off x="609600" y="1219200"/>
            <a:ext cx="8382000" cy="5105400"/>
          </a:xfrm>
        </p:spPr>
        <p:txBody>
          <a:bodyPr/>
          <a:lstStyle/>
          <a:p>
            <a:pPr>
              <a:spcAft>
                <a:spcPct val="0"/>
              </a:spcAft>
            </a:pPr>
            <a:endParaRPr lang="en-US" dirty="0" smtClean="0"/>
          </a:p>
          <a:p>
            <a:pPr>
              <a:spcAft>
                <a:spcPct val="0"/>
              </a:spcAft>
            </a:pPr>
            <a:endParaRPr lang="en-US" dirty="0" smtClean="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1172095"/>
            <a:ext cx="7703339" cy="4519612"/>
          </a:xfrm>
          <a:prstGeom prst="rect">
            <a:avLst/>
          </a:prstGeom>
          <a:noFill/>
          <a:ln>
            <a:noFill/>
          </a:ln>
          <a:effectLst>
            <a:outerShdw blurRad="241300" dist="177800"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7206272"/>
      </p:ext>
    </p:extLst>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so you know, HTML stands for…</a:t>
            </a:r>
            <a:endParaRPr lang="en-US" dirty="0"/>
          </a:p>
        </p:txBody>
      </p:sp>
      <p:sp>
        <p:nvSpPr>
          <p:cNvPr id="3" name="Content Placeholder 2"/>
          <p:cNvSpPr>
            <a:spLocks noGrp="1"/>
          </p:cNvSpPr>
          <p:nvPr>
            <p:ph sz="quarter" idx="10"/>
          </p:nvPr>
        </p:nvSpPr>
        <p:spPr/>
        <p:txBody>
          <a:bodyPr/>
          <a:lstStyle/>
          <a:p>
            <a:r>
              <a:rPr lang="en-US" b="1" dirty="0" err="1" smtClean="0">
                <a:solidFill>
                  <a:schemeClr val="accent1">
                    <a:lumMod val="60000"/>
                    <a:lumOff val="40000"/>
                  </a:schemeClr>
                </a:solidFill>
              </a:rPr>
              <a:t>H</a:t>
            </a:r>
            <a:r>
              <a:rPr lang="en-US" dirty="0" err="1" smtClean="0"/>
              <a:t>yper</a:t>
            </a:r>
            <a:r>
              <a:rPr lang="en-US" b="1" dirty="0" err="1" smtClean="0">
                <a:solidFill>
                  <a:schemeClr val="accent1">
                    <a:lumMod val="60000"/>
                    <a:lumOff val="40000"/>
                  </a:schemeClr>
                </a:solidFill>
              </a:rPr>
              <a:t>T</a:t>
            </a:r>
            <a:r>
              <a:rPr lang="en-US" dirty="0" err="1" smtClean="0"/>
              <a:t>ext</a:t>
            </a:r>
            <a:r>
              <a:rPr lang="en-US" dirty="0" smtClean="0"/>
              <a:t> </a:t>
            </a:r>
            <a:r>
              <a:rPr lang="en-US" b="1" dirty="0" smtClean="0">
                <a:solidFill>
                  <a:schemeClr val="accent1">
                    <a:lumMod val="60000"/>
                    <a:lumOff val="40000"/>
                  </a:schemeClr>
                </a:solidFill>
              </a:rPr>
              <a:t>M</a:t>
            </a:r>
            <a:r>
              <a:rPr lang="en-US" dirty="0" smtClean="0"/>
              <a:t>arkup </a:t>
            </a:r>
            <a:r>
              <a:rPr lang="en-US" b="1" dirty="0" smtClean="0">
                <a:solidFill>
                  <a:schemeClr val="accent1">
                    <a:lumMod val="60000"/>
                    <a:lumOff val="40000"/>
                  </a:schemeClr>
                </a:solidFill>
              </a:rPr>
              <a:t>L</a:t>
            </a:r>
            <a:r>
              <a:rPr lang="en-US" dirty="0" smtClean="0"/>
              <a:t>anguage</a:t>
            </a:r>
          </a:p>
          <a:p>
            <a:pPr marL="0" indent="0">
              <a:buNone/>
            </a:pPr>
            <a:r>
              <a:rPr lang="en-US" i="1" dirty="0" smtClean="0"/>
              <a:t>Now you know. </a:t>
            </a:r>
          </a:p>
          <a:p>
            <a:r>
              <a:rPr lang="en-US" dirty="0" smtClean="0"/>
              <a:t>The important part of that is </a:t>
            </a:r>
            <a:r>
              <a:rPr lang="en-US" dirty="0" err="1" smtClean="0"/>
              <a:t>HyperText</a:t>
            </a:r>
            <a:r>
              <a:rPr lang="en-US" dirty="0" smtClean="0"/>
              <a:t>. </a:t>
            </a:r>
          </a:p>
          <a:p>
            <a:pPr lvl="1"/>
            <a:r>
              <a:rPr lang="en-US" dirty="0" smtClean="0"/>
              <a:t>That basically means </a:t>
            </a:r>
            <a:r>
              <a:rPr lang="en-US" b="1" dirty="0" smtClean="0"/>
              <a:t>links</a:t>
            </a:r>
          </a:p>
          <a:p>
            <a:pPr lvl="1"/>
            <a:r>
              <a:rPr lang="en-US" dirty="0" smtClean="0"/>
              <a:t>The ability to link documents to other documents was the web’s first killer feature. </a:t>
            </a:r>
            <a:endParaRPr lang="en-US" b="1" dirty="0"/>
          </a:p>
        </p:txBody>
      </p:sp>
    </p:spTree>
    <p:extLst>
      <p:ext uri="{BB962C8B-B14F-4D97-AF65-F5344CB8AC3E}">
        <p14:creationId xmlns:p14="http://schemas.microsoft.com/office/powerpoint/2010/main" val="2694553053"/>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Still… it took off.</a:t>
            </a:r>
            <a:endParaRPr lang="en-US" dirty="0"/>
          </a:p>
        </p:txBody>
      </p:sp>
      <p:sp>
        <p:nvSpPr>
          <p:cNvPr id="3" name="Content Placeholder 2"/>
          <p:cNvSpPr>
            <a:spLocks noGrp="1"/>
          </p:cNvSpPr>
          <p:nvPr>
            <p:ph sz="quarter" idx="10"/>
          </p:nvPr>
        </p:nvSpPr>
        <p:spPr/>
        <p:txBody>
          <a:bodyPr/>
          <a:lstStyle/>
          <a:p>
            <a:endParaRPr lang="en-US" dirty="0"/>
          </a:p>
        </p:txBody>
      </p:sp>
      <p:pic>
        <p:nvPicPr>
          <p:cNvPr id="2050" name="Picture 2" descr="http://www.mattmcalister.com/PopularMechanics_InformationSuperhighway.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676400"/>
            <a:ext cx="2578608" cy="3581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atic2.businessinsider.com/image/4d83aa2eccd1d59d59010000-590/netscape-had-its-crazy-ipo-in-short-order-reaching-a-2-billion-market-cap-overnight-on-a-few-million-in-revenue-and-igniting-the-dotcom-bubb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73265" y="1676400"/>
            <a:ext cx="2722735" cy="358720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ounder Jerry Yang  of Yahoo!  Jeffrey Wang photograph by Robert Holmgre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2200" y="1692402"/>
            <a:ext cx="2685799" cy="356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890270"/>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And, for a While, Web Technology was Exciting</a:t>
            </a:r>
            <a:endParaRPr lang="en-US" dirty="0"/>
          </a:p>
        </p:txBody>
      </p:sp>
      <p:pic>
        <p:nvPicPr>
          <p:cNvPr id="33794" name="Picture 2" descr="http://farm4.staticflickr.com/3070/3096005116_83a31d1fee_b.jpg"/>
          <p:cNvPicPr>
            <a:picLocks noGrp="1" noChangeAspect="1" noChangeArrowheads="1"/>
          </p:cNvPicPr>
          <p:nvPr>
            <p:ph sz="quarter" idx="10"/>
          </p:nvPr>
        </p:nvPicPr>
        <p:blipFill>
          <a:blip r:embed="rId2" cstate="print"/>
          <a:srcRect/>
          <a:stretch>
            <a:fillRect/>
          </a:stretch>
        </p:blipFill>
        <p:spPr bwMode="auto">
          <a:xfrm>
            <a:off x="2095500" y="1066800"/>
            <a:ext cx="5257800" cy="5257800"/>
          </a:xfrm>
          <a:prstGeom prst="rect">
            <a:avLst/>
          </a:prstGeom>
          <a:noFill/>
        </p:spPr>
      </p:pic>
      <p:sp>
        <p:nvSpPr>
          <p:cNvPr id="5" name="Rectangle 4"/>
          <p:cNvSpPr/>
          <p:nvPr/>
        </p:nvSpPr>
        <p:spPr>
          <a:xfrm>
            <a:off x="2438400" y="6019800"/>
            <a:ext cx="4540538" cy="338554"/>
          </a:xfrm>
          <a:prstGeom prst="rect">
            <a:avLst/>
          </a:prstGeom>
        </p:spPr>
        <p:txBody>
          <a:bodyPr wrap="none">
            <a:spAutoFit/>
          </a:bodyPr>
          <a:lstStyle/>
          <a:p>
            <a:r>
              <a:rPr lang="en-US" dirty="0" smtClean="0"/>
              <a:t>http://www.flickr.com/photos/f-l-e-x/3096005116/</a:t>
            </a:r>
            <a:endParaRPr lang="en-US" dirty="0"/>
          </a:p>
        </p:txBody>
      </p:sp>
    </p:spTree>
    <p:extLst>
      <p:ext uri="{BB962C8B-B14F-4D97-AF65-F5344CB8AC3E}">
        <p14:creationId xmlns:p14="http://schemas.microsoft.com/office/powerpoint/2010/main" val="1388099537"/>
      </p:ext>
    </p:extLst>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Browsers Competed</a:t>
            </a:r>
            <a:endParaRPr lang="en-US" dirty="0"/>
          </a:p>
        </p:txBody>
      </p:sp>
      <p:sp>
        <p:nvSpPr>
          <p:cNvPr id="3" name="Content Placeholder 2"/>
          <p:cNvSpPr>
            <a:spLocks noGrp="1"/>
          </p:cNvSpPr>
          <p:nvPr>
            <p:ph sz="quarter" idx="10"/>
          </p:nvPr>
        </p:nvSpPr>
        <p:spPr>
          <a:xfrm>
            <a:off x="609600" y="1066800"/>
            <a:ext cx="8229600" cy="5257801"/>
          </a:xfrm>
        </p:spPr>
        <p:txBody>
          <a:bodyPr>
            <a:normAutofit/>
          </a:bodyPr>
          <a:lstStyle/>
          <a:p>
            <a:endParaRPr lang="en-US" dirty="0"/>
          </a:p>
        </p:txBody>
      </p:sp>
      <p:pic>
        <p:nvPicPr>
          <p:cNvPr id="10" name="Picture 6" descr="http://gladiator.ncsa.illinois.edu/Images/press-images/mosaiclogo.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066800"/>
            <a:ext cx="3216016" cy="35347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26" name="Picture 2" descr="http://upload.wikimedia.org/wikipedia/en/7/75/Netscape_classic_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0400" y="2286000"/>
            <a:ext cx="2953366" cy="29533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28" name="Picture 4" descr="http://upload.wikimedia.org/wikipedia/en/thumb/f/f8/Internet_Explorer_5_logo.svg/1000px-Internet_Explorer_5_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2861625"/>
            <a:ext cx="3352800" cy="3451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36112218"/>
      </p:ext>
    </p:extLst>
  </p:cSld>
  <p:clrMapOvr>
    <a:masterClrMapping/>
  </p:clrMapOvr>
  <p:transition>
    <p:fade thruBlk="1"/>
  </p:transition>
</p:sld>
</file>

<file path=ppt/tags/tag1.xml><?xml version="1.0" encoding="utf-8"?>
<p:tagLst xmlns:a="http://schemas.openxmlformats.org/drawingml/2006/main" xmlns:r="http://schemas.openxmlformats.org/officeDocument/2006/relationships" xmlns:p="http://schemas.openxmlformats.org/presentationml/2006/main">
  <p:tag name="OFFISYNC_SLIDE_GUID" val="c0c57105-b67c-49db-9fda-8ced69ba769e"/>
</p:tagLst>
</file>

<file path=ppt/tags/tag2.xml><?xml version="1.0" encoding="utf-8"?>
<p:tagLst xmlns:a="http://schemas.openxmlformats.org/drawingml/2006/main" xmlns:r="http://schemas.openxmlformats.org/officeDocument/2006/relationships" xmlns:p="http://schemas.openxmlformats.org/presentationml/2006/main">
  <p:tag name="OFFISYNC_SLIDE_GUID" val="19a835cc-31d4-4230-9be3-4d93446d9cc4"/>
</p:tagLst>
</file>

<file path=ppt/tags/tag3.xml><?xml version="1.0" encoding="utf-8"?>
<p:tagLst xmlns:a="http://schemas.openxmlformats.org/drawingml/2006/main" xmlns:r="http://schemas.openxmlformats.org/officeDocument/2006/relationships" xmlns:p="http://schemas.openxmlformats.org/presentationml/2006/main">
  <p:tag name="OFFISYNC_SLIDE_GUID" val="86c5ac82-96f2-4c5f-8d13-d39f76b0a273"/>
</p:tagLst>
</file>

<file path=ppt/tags/tag4.xml><?xml version="1.0" encoding="utf-8"?>
<p:tagLst xmlns:a="http://schemas.openxmlformats.org/drawingml/2006/main" xmlns:r="http://schemas.openxmlformats.org/officeDocument/2006/relationships" xmlns:p="http://schemas.openxmlformats.org/presentationml/2006/main">
  <p:tag name="OFFISYNC_SLIDE_GUID" val="86c5ac82-96f2-4c5f-8d13-d39f76b0a273"/>
</p:tagLst>
</file>

<file path=ppt/tags/tag5.xml><?xml version="1.0" encoding="utf-8"?>
<p:tagLst xmlns:a="http://schemas.openxmlformats.org/drawingml/2006/main" xmlns:r="http://schemas.openxmlformats.org/officeDocument/2006/relationships" xmlns:p="http://schemas.openxmlformats.org/presentationml/2006/main">
  <p:tag name="OFFISYNC_SLIDE_GUID" val="86c5ac82-96f2-4c5f-8d13-d39f76b0a273"/>
</p:tagLst>
</file>

<file path=ppt/tags/tag6.xml><?xml version="1.0" encoding="utf-8"?>
<p:tagLst xmlns:a="http://schemas.openxmlformats.org/drawingml/2006/main" xmlns:r="http://schemas.openxmlformats.org/officeDocument/2006/relationships" xmlns:p="http://schemas.openxmlformats.org/presentationml/2006/main">
  <p:tag name="OFFISYNC_SLIDE_GUID" val="71f4c04a-bc24-48f4-9946-2ef9dc9934a2"/>
</p:tagLst>
</file>

<file path=ppt/tags/tag7.xml><?xml version="1.0" encoding="utf-8"?>
<p:tagLst xmlns:a="http://schemas.openxmlformats.org/drawingml/2006/main" xmlns:r="http://schemas.openxmlformats.org/officeDocument/2006/relationships" xmlns:p="http://schemas.openxmlformats.org/presentationml/2006/main">
  <p:tag name="OFFISYNC_SLIDE_GUID" val="86c5ac82-96f2-4c5f-8d13-d39f76b0a273"/>
</p:tagLst>
</file>

<file path=ppt/theme/theme1.xml><?xml version="1.0" encoding="utf-8"?>
<a:theme xmlns:a="http://schemas.openxmlformats.org/drawingml/2006/main" name="Theme1">
  <a:themeElements>
    <a:clrScheme name="Sapient Palette">
      <a:dk1>
        <a:srgbClr val="5A5A5A"/>
      </a:dk1>
      <a:lt1>
        <a:srgbClr val="FFFFFF"/>
      </a:lt1>
      <a:dk2>
        <a:srgbClr val="5A5A5A"/>
      </a:dk2>
      <a:lt2>
        <a:srgbClr val="FFFFFF"/>
      </a:lt2>
      <a:accent1>
        <a:srgbClr val="355F99"/>
      </a:accent1>
      <a:accent2>
        <a:srgbClr val="A7A37E"/>
      </a:accent2>
      <a:accent3>
        <a:srgbClr val="492E4D"/>
      </a:accent3>
      <a:accent4>
        <a:srgbClr val="254D50"/>
      </a:accent4>
      <a:accent5>
        <a:srgbClr val="600617"/>
      </a:accent5>
      <a:accent6>
        <a:srgbClr val="EEECCB"/>
      </a:accent6>
      <a:hlink>
        <a:srgbClr val="355F99"/>
      </a:hlink>
      <a:folHlink>
        <a:srgbClr val="515F8C"/>
      </a:folHlink>
    </a:clrScheme>
    <a:fontScheme name="Sapient">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bg2"/>
            </a:solidFill>
            <a:effectLst/>
            <a:latin typeface="Arial" pitchFamily="34" charset="0"/>
            <a:ea typeface="ＭＳ Ｐゴシック"/>
            <a:cs typeface="ＭＳ Ｐゴシック"/>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bg2"/>
            </a:solidFill>
            <a:effectLst/>
            <a:latin typeface="Arial" pitchFamily="34" charset="0"/>
            <a:ea typeface="ＭＳ Ｐゴシック"/>
            <a:cs typeface="ＭＳ Ｐゴシック"/>
          </a:defRPr>
        </a:defPPr>
      </a:lstStyle>
    </a:lnDef>
  </a:objectDefaults>
  <a:extraClrSchemeLst>
    <a:extraClrScheme>
      <a:clrScheme name="Blank Presentation 1">
        <a:dk1>
          <a:srgbClr val="4D4D4D"/>
        </a:dk1>
        <a:lt1>
          <a:srgbClr val="FFFFFF"/>
        </a:lt1>
        <a:dk2>
          <a:srgbClr val="999999"/>
        </a:dk2>
        <a:lt2>
          <a:srgbClr val="000000"/>
        </a:lt2>
        <a:accent1>
          <a:srgbClr val="F04E22"/>
        </a:accent1>
        <a:accent2>
          <a:srgbClr val="F0B500"/>
        </a:accent2>
        <a:accent3>
          <a:srgbClr val="FFFFFF"/>
        </a:accent3>
        <a:accent4>
          <a:srgbClr val="404040"/>
        </a:accent4>
        <a:accent5>
          <a:srgbClr val="F6B2AB"/>
        </a:accent5>
        <a:accent6>
          <a:srgbClr val="D9A400"/>
        </a:accent6>
        <a:hlink>
          <a:srgbClr val="F07800"/>
        </a:hlink>
        <a:folHlink>
          <a:srgbClr val="00A6A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ocTypeTaxHTField0 xmlns="e923652a-a54e-41b3-93da-78403c2b8f65">
      <Terms xmlns="http://schemas.microsoft.com/office/infopath/2007/PartnerControls"/>
    </DocTypeTaxHTField0>
    <RoutingRuleDescription xmlns="http://schemas.microsoft.com/sharepoint/v3" xsi:nil="true"/>
    <PublishingExpirationDate xmlns="http://schemas.microsoft.com/sharepoint/v3" xsi:nil="true"/>
    <PublishingStartDate xmlns="http://schemas.microsoft.com/sharepoint/v3" xsi:nil="true"/>
    <TaxCatchAll xmlns="e923652a-a54e-41b3-93da-78403c2b8f65"/>
    <AverageRating xmlns="http://schemas.microsoft.com/sharepoint/v3" xsi:nil="true"/>
  </documentManagement>
</p:properties>
</file>

<file path=customXml/item2.xml><?xml version="1.0" encoding="utf-8"?>
<LongProperties xmlns="http://schemas.microsoft.com/office/2006/metadata/long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BF641DF0AAB6948BBC1D5037F3C6EDB" ma:contentTypeVersion="25" ma:contentTypeDescription="Create a new document." ma:contentTypeScope="" ma:versionID="0c1e74f1b4f571ae2541fa28ca027cf6">
  <xsd:schema xmlns:xsd="http://www.w3.org/2001/XMLSchema" xmlns:xs="http://www.w3.org/2001/XMLSchema" xmlns:p="http://schemas.microsoft.com/office/2006/metadata/properties" xmlns:ns1="http://schemas.microsoft.com/sharepoint/v3" xmlns:ns2="e923652a-a54e-41b3-93da-78403c2b8f65" targetNamespace="http://schemas.microsoft.com/office/2006/metadata/properties" ma:root="true" ma:fieldsID="2e10c0bcd0d5fccee1606b1441f2b3a3" ns1:_="" ns2:_="">
    <xsd:import namespace="http://schemas.microsoft.com/sharepoint/v3"/>
    <xsd:import namespace="e923652a-a54e-41b3-93da-78403c2b8f65"/>
    <xsd:element name="properties">
      <xsd:complexType>
        <xsd:sequence>
          <xsd:element name="documentManagement">
            <xsd:complexType>
              <xsd:all>
                <xsd:element ref="ns1:AverageRating" minOccurs="0"/>
                <xsd:element ref="ns1:RoutingRuleDescription" minOccurs="0"/>
                <xsd:element ref="ns2:TaxCatchAll" minOccurs="0"/>
                <xsd:element ref="ns2:TaxCatchAllLabel" minOccurs="0"/>
                <xsd:element ref="ns2:DocTypeTaxHTField0"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8" nillable="true" ma:displayName="Rating (0-5)" ma:decimals="2" ma:description="Average value of all the ratings that have been submitted" ma:internalName="AverageRating" ma:readOnly="true">
      <xsd:simpleType>
        <xsd:restriction base="dms:Number"/>
      </xsd:simpleType>
    </xsd:element>
    <xsd:element name="RoutingRuleDescription" ma:index="9" nillable="true" ma:displayName="Description" ma:internalName="RoutingRuleDescription" ma:readOnly="false">
      <xsd:simpleType>
        <xsd:restriction base="dms:Text">
          <xsd:maxLength value="255"/>
        </xsd:restriction>
      </xsd:simpleType>
    </xsd:element>
    <xsd:element name="PublishingStartDate" ma:index="14" nillable="true" ma:displayName="Scheduling Start Date" ma:description="" ma:hidden="true" ma:internalName="PublishingStartDate">
      <xsd:simpleType>
        <xsd:restriction base="dms:Unknown"/>
      </xsd:simpleType>
    </xsd:element>
    <xsd:element name="PublishingExpirationDate" ma:index="15" nillable="true" ma:displayName="Scheduling End Date" ma:description=""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23652a-a54e-41b3-93da-78403c2b8f65" elementFormDefault="qualified">
    <xsd:import namespace="http://schemas.microsoft.com/office/2006/documentManagement/types"/>
    <xsd:import namespace="http://schemas.microsoft.com/office/infopath/2007/PartnerControls"/>
    <xsd:element name="TaxCatchAll" ma:index="10" nillable="true" ma:displayName="Taxonomy Catch All Column" ma:description="" ma:hidden="true" ma:list="{3f29220a-ccc2-4f6c-963c-1b8388458046}" ma:internalName="TaxCatchAll" ma:showField="CatchAllData" ma:web="e923652a-a54e-41b3-93da-78403c2b8f65">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description="" ma:hidden="true" ma:list="{3f29220a-ccc2-4f6c-963c-1b8388458046}" ma:internalName="TaxCatchAllLabel" ma:readOnly="true" ma:showField="CatchAllDataLabel" ma:web="e923652a-a54e-41b3-93da-78403c2b8f65">
      <xsd:complexType>
        <xsd:complexContent>
          <xsd:extension base="dms:MultiChoiceLookup">
            <xsd:sequence>
              <xsd:element name="Value" type="dms:Lookup" maxOccurs="unbounded" minOccurs="0" nillable="true"/>
            </xsd:sequence>
          </xsd:extension>
        </xsd:complexContent>
      </xsd:complexType>
    </xsd:element>
    <xsd:element name="DocTypeTaxHTField0" ma:index="12" nillable="true" ma:taxonomy="true" ma:internalName="DocTypeTaxHTField0" ma:taxonomyFieldName="DocType" ma:displayName="DocType" ma:default="" ma:fieldId="{fe790849-f39a-4379-a267-81a20420a3b9}" ma:sspId="d8f027e6-9a7b-497e-9f4f-9d94e22d41b8" ma:termSetId="66add1a0-79f6-48ec-8ed2-11778d89409a"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B8B08F-4293-4A08-962D-0C91ED11B9C7}">
  <ds:schemaRefs>
    <ds:schemaRef ds:uri="http://schemas.microsoft.com/office/infopath/2007/PartnerControls"/>
    <ds:schemaRef ds:uri="http://schemas.microsoft.com/office/2006/documentManagement/types"/>
    <ds:schemaRef ds:uri="http://schemas.openxmlformats.org/package/2006/metadata/core-properties"/>
    <ds:schemaRef ds:uri="http://schemas.microsoft.com/sharepoint/v3"/>
    <ds:schemaRef ds:uri="http://purl.org/dc/dcmitype/"/>
    <ds:schemaRef ds:uri="http://purl.org/dc/terms/"/>
    <ds:schemaRef ds:uri="http://purl.org/dc/elements/1.1/"/>
    <ds:schemaRef ds:uri="http://www.w3.org/XML/1998/namespace"/>
    <ds:schemaRef ds:uri="e923652a-a54e-41b3-93da-78403c2b8f65"/>
    <ds:schemaRef ds:uri="http://schemas.microsoft.com/office/2006/metadata/properties"/>
  </ds:schemaRefs>
</ds:datastoreItem>
</file>

<file path=customXml/itemProps2.xml><?xml version="1.0" encoding="utf-8"?>
<ds:datastoreItem xmlns:ds="http://schemas.openxmlformats.org/officeDocument/2006/customXml" ds:itemID="{92E48B20-98E1-4609-B410-679BE3EB16E4}">
  <ds:schemaRefs>
    <ds:schemaRef ds:uri="http://schemas.microsoft.com/office/2006/metadata/longProperties"/>
  </ds:schemaRefs>
</ds:datastoreItem>
</file>

<file path=customXml/itemProps3.xml><?xml version="1.0" encoding="utf-8"?>
<ds:datastoreItem xmlns:ds="http://schemas.openxmlformats.org/officeDocument/2006/customXml" ds:itemID="{7DB28438-6DAC-4C68-B0F7-291BE9CEAE6E}">
  <ds:schemaRefs>
    <ds:schemaRef ds:uri="http://schemas.microsoft.com/sharepoint/v3/contenttype/forms"/>
  </ds:schemaRefs>
</ds:datastoreItem>
</file>

<file path=customXml/itemProps4.xml><?xml version="1.0" encoding="utf-8"?>
<ds:datastoreItem xmlns:ds="http://schemas.openxmlformats.org/officeDocument/2006/customXml" ds:itemID="{1B521FF2-CC57-4E51-86A9-470F74287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23652a-a54e-41b3-93da-78403c2b8f6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50523</TotalTime>
  <Words>750</Words>
  <Application>Microsoft Office PowerPoint</Application>
  <PresentationFormat>On-screen Show (4:3)</PresentationFormat>
  <Paragraphs>191</Paragraphs>
  <Slides>37</Slides>
  <Notes>9</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Theme1</vt:lpstr>
      <vt:lpstr>A Brief Introduction to HTML5</vt:lpstr>
      <vt:lpstr>Bio</vt:lpstr>
      <vt:lpstr>Introducing Sapient</vt:lpstr>
      <vt:lpstr>PowerPoint Presentation</vt:lpstr>
      <vt:lpstr>PowerPoint Presentation</vt:lpstr>
      <vt:lpstr>Just so you know, HTML stands for…</vt:lpstr>
      <vt:lpstr>Still… it took off.</vt:lpstr>
      <vt:lpstr>And, for a While, Web Technology was Exciting</vt:lpstr>
      <vt:lpstr>Browsers Competed</vt:lpstr>
      <vt:lpstr>New Tools Were Released</vt:lpstr>
      <vt:lpstr>And Then… Internet Explorer Won</vt:lpstr>
      <vt:lpstr>And The People Who Write Web Standards Decided to Snooze</vt:lpstr>
      <vt:lpstr>PowerPoint Presentation</vt:lpstr>
      <vt:lpstr>(with a dash of Flash)</vt:lpstr>
      <vt:lpstr>PowerPoint Presentation</vt:lpstr>
      <vt:lpstr>Things changed.</vt:lpstr>
      <vt:lpstr>A Changing Technology Landscape</vt:lpstr>
      <vt:lpstr>One way to offer that connection is with HTML5</vt:lpstr>
      <vt:lpstr>PowerPoint Presentation</vt:lpstr>
      <vt:lpstr>So, What is HTML5?</vt:lpstr>
      <vt:lpstr>It’s really two things</vt:lpstr>
      <vt:lpstr>It’s a Marketing Term</vt:lpstr>
      <vt:lpstr>PowerPoint Presentation</vt:lpstr>
      <vt:lpstr>PowerPoint Presentation</vt:lpstr>
      <vt:lpstr>When Regular People Talk About HMTL5, they’re Talking about the Web Platform</vt:lpstr>
      <vt:lpstr>PowerPoint Presentation</vt:lpstr>
      <vt:lpstr>PowerPoint Presentation</vt:lpstr>
      <vt:lpstr>PowerPoint Presentation</vt:lpstr>
      <vt:lpstr>It might look a little something like this:</vt:lpstr>
      <vt:lpstr>PowerPoint Presentation</vt:lpstr>
      <vt:lpstr>There are the Things You Know</vt:lpstr>
      <vt:lpstr>Scrolling, Parallax and Zooming sites</vt:lpstr>
      <vt:lpstr>Responsive Design</vt:lpstr>
      <vt:lpstr>Infographics </vt:lpstr>
      <vt:lpstr>Signup and Conversion Forms</vt:lpstr>
      <vt:lpstr>PowerPoint Presentation</vt:lpstr>
      <vt:lpstr>PowerPoint Presentation</vt:lpstr>
    </vt:vector>
  </TitlesOfParts>
  <Company>SapientNitro</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Sapient Global Markets PowerPoint Template - Finance</dc:title>
  <dc:creator>SapientNitro</dc:creator>
  <cp:lastModifiedBy>Rob Larsen</cp:lastModifiedBy>
  <cp:revision>2280</cp:revision>
  <cp:lastPrinted>2008-09-23T20:26:18Z</cp:lastPrinted>
  <dcterms:created xsi:type="dcterms:W3CDTF">2009-08-11T11:36:48Z</dcterms:created>
  <dcterms:modified xsi:type="dcterms:W3CDTF">2012-10-11T20:23:07Z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3</vt:i4>
  </property>
  <property fmtid="{D5CDD505-2E9C-101B-9397-08002B2CF9AE}" pid="3" name="Tag">
    <vt:lpwstr>Sapient Global Markets PowerPoint Template, Sapient GM PPT Template</vt:lpwstr>
  </property>
  <property fmtid="{D5CDD505-2E9C-101B-9397-08002B2CF9AE}" pid="4" name="ContentType">
    <vt:lpwstr>Document</vt:lpwstr>
  </property>
  <property fmtid="{D5CDD505-2E9C-101B-9397-08002B2CF9AE}" pid="5" name="Meta Tags">
    <vt:lpwstr>Sapient Global Markets PowerPoint Template, Sapient GM PPT Template</vt:lpwstr>
  </property>
  <property fmtid="{D5CDD505-2E9C-101B-9397-08002B2CF9AE}" pid="6" name="Document Expiration Date">
    <vt:lpwstr>2012-03-03T13:53:00Z</vt:lpwstr>
  </property>
  <property fmtid="{D5CDD505-2E9C-101B-9397-08002B2CF9AE}" pid="7" name="ContentTypeId">
    <vt:lpwstr>0x0101000BF641DF0AAB6948BBC1D5037F3C6EDB</vt:lpwstr>
  </property>
</Properties>
</file>